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62" r:id="rId4"/>
    <p:sldId id="261" r:id="rId5"/>
    <p:sldId id="258" r:id="rId6"/>
    <p:sldId id="260" r:id="rId7"/>
    <p:sldId id="263" r:id="rId8"/>
    <p:sldId id="271" r:id="rId9"/>
    <p:sldId id="265" r:id="rId10"/>
    <p:sldId id="267" r:id="rId11"/>
    <p:sldId id="266" r:id="rId12"/>
  </p:sldIdLst>
  <p:sldSz cx="9144000" cy="6858000" type="screen4x3"/>
  <p:notesSz cx="6858000" cy="9144000"/>
  <p:custDataLst>
    <p:tags r:id="rId1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FF3300"/>
    <a:srgbClr val="EEF86C"/>
    <a:srgbClr val="E4F418"/>
    <a:srgbClr val="D933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107" autoAdjust="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0D86F1-AD34-490B-AA2F-B6270B1A945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E647DE-E1F1-4896-ADB9-F70FD2B100F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5E2078-6EF7-4CEA-926F-5ECDABAF8C7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FEAFE7E-3DE2-451F-86CC-4287197C2C8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1BD2E8-C00A-427B-8B62-8F69BBA7C64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E3A3F5-08E7-4CA9-A9E3-8728EE2AEA9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2CB964-A784-4395-B7D2-1C065CBCC16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DA51E3A-9329-47CE-B8F5-A27968512B3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E64E315-2E10-41AB-8B16-45E427C82CF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44CAC7-6086-4BCE-BCF3-3699F2E76DC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C485C8-CD84-43EC-A0BB-829F46EDEE9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505B2F-AFC7-485E-9CD4-9480D69FEB6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74AD8F9-A55C-4CD7-A146-5BB9800A6BC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69"/>
          <p:cNvPicPr>
            <a:picLocks noChangeAspect="1" noChangeArrowheads="1" noCrop="1"/>
          </p:cNvPicPr>
          <p:nvPr/>
        </p:nvPicPr>
        <p:blipFill>
          <a:blip r:embed="rId4"/>
          <a:srcRect/>
          <a:stretch>
            <a:fillRect/>
          </a:stretch>
        </p:blipFill>
        <p:spPr bwMode="auto">
          <a:xfrm>
            <a:off x="0" y="4711700"/>
            <a:ext cx="2133600" cy="2133600"/>
          </a:xfrm>
          <a:prstGeom prst="rect">
            <a:avLst/>
          </a:prstGeom>
          <a:noFill/>
        </p:spPr>
      </p:pic>
      <p:pic>
        <p:nvPicPr>
          <p:cNvPr id="16387" name="Picture 3" descr="169"/>
          <p:cNvPicPr>
            <a:picLocks noChangeAspect="1" noChangeArrowheads="1" noCrop="1"/>
          </p:cNvPicPr>
          <p:nvPr/>
        </p:nvPicPr>
        <p:blipFill>
          <a:blip r:embed="rId4"/>
          <a:srcRect/>
          <a:stretch>
            <a:fillRect/>
          </a:stretch>
        </p:blipFill>
        <p:spPr bwMode="auto">
          <a:xfrm flipH="1">
            <a:off x="7086600" y="4787900"/>
            <a:ext cx="2057400" cy="2057400"/>
          </a:xfrm>
          <a:prstGeom prst="rect">
            <a:avLst/>
          </a:prstGeom>
          <a:noFill/>
        </p:spPr>
      </p:pic>
      <p:sp>
        <p:nvSpPr>
          <p:cNvPr id="16388" name="WordArt 4"/>
          <p:cNvSpPr>
            <a:spLocks noChangeArrowheads="1" noChangeShapeType="1" noTextEdit="1"/>
          </p:cNvSpPr>
          <p:nvPr/>
        </p:nvSpPr>
        <p:spPr bwMode="auto">
          <a:xfrm>
            <a:off x="1295400" y="3581400"/>
            <a:ext cx="6610350" cy="581025"/>
          </a:xfrm>
          <a:prstGeom prst="rect">
            <a:avLst/>
          </a:prstGeom>
        </p:spPr>
        <p:txBody>
          <a:bodyPr spcFirstLastPara="1" wrap="none" fromWordArt="1">
            <a:prstTxWarp prst="textArchUp">
              <a:avLst>
                <a:gd name="adj" fmla="val 10800000"/>
              </a:avLst>
            </a:prstTxWarp>
          </a:bodyPr>
          <a:lstStyle/>
          <a:p>
            <a:pPr algn="ctr"/>
            <a:r>
              <a:rPr lang="en-US" sz="3600" b="1" kern="10" dirty="0" err="1" smtClean="0">
                <a:ln w="28575">
                  <a:solidFill>
                    <a:srgbClr val="800000"/>
                  </a:solidFill>
                  <a:round/>
                  <a:headEnd/>
                  <a:tailEnd/>
                </a:ln>
                <a:solidFill>
                  <a:srgbClr val="000080"/>
                </a:solidFill>
                <a:effectLst>
                  <a:outerShdw dist="45791" dir="2021404" algn="ctr" rotWithShape="0">
                    <a:srgbClr val="FFFF66"/>
                  </a:outerShdw>
                </a:effectLst>
                <a:latin typeface="Times New Roman"/>
                <a:cs typeface="Times New Roman"/>
              </a:rPr>
              <a:t>Giáo</a:t>
            </a:r>
            <a:r>
              <a:rPr lang="en-US" sz="3600" b="1" kern="10" dirty="0" smtClean="0">
                <a:ln w="28575">
                  <a:solidFill>
                    <a:srgbClr val="800000"/>
                  </a:solidFill>
                  <a:round/>
                  <a:headEnd/>
                  <a:tailEnd/>
                </a:ln>
                <a:solidFill>
                  <a:srgbClr val="000080"/>
                </a:solidFill>
                <a:effectLst>
                  <a:outerShdw dist="45791" dir="2021404" algn="ctr" rotWithShape="0">
                    <a:srgbClr val="FFFF66"/>
                  </a:outerShdw>
                </a:effectLst>
                <a:latin typeface="Times New Roman"/>
                <a:cs typeface="Times New Roman"/>
              </a:rPr>
              <a:t> </a:t>
            </a:r>
            <a:r>
              <a:rPr lang="en-US" sz="3600" b="1" kern="10" dirty="0" err="1" smtClean="0">
                <a:ln w="28575">
                  <a:solidFill>
                    <a:srgbClr val="800000"/>
                  </a:solidFill>
                  <a:round/>
                  <a:headEnd/>
                  <a:tailEnd/>
                </a:ln>
                <a:solidFill>
                  <a:srgbClr val="000080"/>
                </a:solidFill>
                <a:effectLst>
                  <a:outerShdw dist="45791" dir="2021404" algn="ctr" rotWithShape="0">
                    <a:srgbClr val="FFFF66"/>
                  </a:outerShdw>
                </a:effectLst>
                <a:latin typeface="Times New Roman"/>
                <a:cs typeface="Times New Roman"/>
              </a:rPr>
              <a:t>viên:Nguyễn</a:t>
            </a:r>
            <a:r>
              <a:rPr lang="en-US" sz="3600" b="1" kern="10" dirty="0" smtClean="0">
                <a:ln w="28575">
                  <a:solidFill>
                    <a:srgbClr val="800000"/>
                  </a:solidFill>
                  <a:round/>
                  <a:headEnd/>
                  <a:tailEnd/>
                </a:ln>
                <a:solidFill>
                  <a:srgbClr val="000080"/>
                </a:solidFill>
                <a:effectLst>
                  <a:outerShdw dist="45791" dir="2021404" algn="ctr" rotWithShape="0">
                    <a:srgbClr val="FFFF66"/>
                  </a:outerShdw>
                </a:effectLst>
                <a:latin typeface="Times New Roman"/>
                <a:cs typeface="Times New Roman"/>
              </a:rPr>
              <a:t> </a:t>
            </a:r>
            <a:r>
              <a:rPr lang="en-US" sz="3600" b="1" kern="10" dirty="0" err="1" smtClean="0">
                <a:ln w="28575">
                  <a:solidFill>
                    <a:srgbClr val="800000"/>
                  </a:solidFill>
                  <a:round/>
                  <a:headEnd/>
                  <a:tailEnd/>
                </a:ln>
                <a:solidFill>
                  <a:srgbClr val="000080"/>
                </a:solidFill>
                <a:effectLst>
                  <a:outerShdw dist="45791" dir="2021404" algn="ctr" rotWithShape="0">
                    <a:srgbClr val="FFFF66"/>
                  </a:outerShdw>
                </a:effectLst>
                <a:latin typeface="Times New Roman"/>
                <a:cs typeface="Times New Roman"/>
              </a:rPr>
              <a:t>Thị</a:t>
            </a:r>
            <a:r>
              <a:rPr lang="en-US" sz="3600" b="1" kern="10" dirty="0" smtClean="0">
                <a:ln w="28575">
                  <a:solidFill>
                    <a:srgbClr val="800000"/>
                  </a:solidFill>
                  <a:round/>
                  <a:headEnd/>
                  <a:tailEnd/>
                </a:ln>
                <a:solidFill>
                  <a:srgbClr val="000080"/>
                </a:solidFill>
                <a:effectLst>
                  <a:outerShdw dist="45791" dir="2021404" algn="ctr" rotWithShape="0">
                    <a:srgbClr val="FFFF66"/>
                  </a:outerShdw>
                </a:effectLst>
                <a:latin typeface="Times New Roman"/>
                <a:cs typeface="Times New Roman"/>
              </a:rPr>
              <a:t> </a:t>
            </a:r>
            <a:r>
              <a:rPr lang="en-US" sz="3600" b="1" kern="10" dirty="0" err="1" smtClean="0">
                <a:ln w="28575">
                  <a:solidFill>
                    <a:srgbClr val="800000"/>
                  </a:solidFill>
                  <a:round/>
                  <a:headEnd/>
                  <a:tailEnd/>
                </a:ln>
                <a:solidFill>
                  <a:srgbClr val="000080"/>
                </a:solidFill>
                <a:effectLst>
                  <a:outerShdw dist="45791" dir="2021404" algn="ctr" rotWithShape="0">
                    <a:srgbClr val="FFFF66"/>
                  </a:outerShdw>
                </a:effectLst>
                <a:latin typeface="Times New Roman"/>
                <a:cs typeface="Times New Roman"/>
              </a:rPr>
              <a:t>Oanh</a:t>
            </a:r>
            <a:endParaRPr lang="en-US" sz="3600" b="1" kern="10" dirty="0">
              <a:ln w="28575">
                <a:solidFill>
                  <a:srgbClr val="800000"/>
                </a:solidFill>
                <a:round/>
                <a:headEnd/>
                <a:tailEnd/>
              </a:ln>
              <a:solidFill>
                <a:srgbClr val="000080"/>
              </a:solidFill>
              <a:effectLst>
                <a:outerShdw dist="45791" dir="2021404" algn="ctr" rotWithShape="0">
                  <a:srgbClr val="FFFF66"/>
                </a:outerShdw>
              </a:effectLst>
              <a:latin typeface="Times New Roman"/>
              <a:cs typeface="Times New Roman"/>
            </a:endParaRPr>
          </a:p>
        </p:txBody>
      </p:sp>
      <p:sp>
        <p:nvSpPr>
          <p:cNvPr id="16389" name="WordArt 5"/>
          <p:cNvSpPr>
            <a:spLocks noChangeArrowheads="1" noChangeShapeType="1" noTextEdit="1"/>
          </p:cNvSpPr>
          <p:nvPr/>
        </p:nvSpPr>
        <p:spPr bwMode="auto">
          <a:xfrm>
            <a:off x="762000" y="304800"/>
            <a:ext cx="7543800" cy="8382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0000"/>
                  </a:solidFill>
                  <a:round/>
                  <a:headEnd/>
                  <a:tailEnd/>
                </a:ln>
                <a:solidFill>
                  <a:srgbClr val="000080"/>
                </a:solidFill>
                <a:effectLst>
                  <a:outerShdw dist="38100" dir="16200000" algn="ctr" rotWithShape="0">
                    <a:srgbClr val="FFFF66">
                      <a:alpha val="16000"/>
                    </a:srgbClr>
                  </a:outerShdw>
                </a:effectLst>
                <a:latin typeface="Times New Roman"/>
                <a:cs typeface="Times New Roman"/>
              </a:rPr>
              <a:t>Trường</a:t>
            </a:r>
            <a:r>
              <a:rPr lang="en-US" sz="3600" b="1" kern="10" dirty="0" smtClean="0">
                <a:ln w="9525">
                  <a:solidFill>
                    <a:srgbClr val="FF0000"/>
                  </a:solidFill>
                  <a:round/>
                  <a:headEnd/>
                  <a:tailEnd/>
                </a:ln>
                <a:solidFill>
                  <a:srgbClr val="000080"/>
                </a:solidFill>
                <a:effectLst>
                  <a:outerShdw dist="38100" dir="16200000" algn="ctr" rotWithShape="0">
                    <a:srgbClr val="FFFF66">
                      <a:alpha val="16000"/>
                    </a:srgbClr>
                  </a:outerShdw>
                </a:effectLst>
                <a:latin typeface="Times New Roman"/>
                <a:cs typeface="Times New Roman"/>
              </a:rPr>
              <a:t> </a:t>
            </a:r>
            <a:r>
              <a:rPr lang="en-US" sz="3600" b="1" kern="10" dirty="0" err="1" smtClean="0">
                <a:ln w="9525">
                  <a:solidFill>
                    <a:srgbClr val="FF0000"/>
                  </a:solidFill>
                  <a:round/>
                  <a:headEnd/>
                  <a:tailEnd/>
                </a:ln>
                <a:solidFill>
                  <a:srgbClr val="000080"/>
                </a:solidFill>
                <a:effectLst>
                  <a:outerShdw dist="38100" dir="16200000" algn="ctr" rotWithShape="0">
                    <a:srgbClr val="FFFF66">
                      <a:alpha val="16000"/>
                    </a:srgbClr>
                  </a:outerShdw>
                </a:effectLst>
                <a:latin typeface="Times New Roman"/>
                <a:cs typeface="Times New Roman"/>
              </a:rPr>
              <a:t>tiểu</a:t>
            </a:r>
            <a:r>
              <a:rPr lang="en-US" sz="3600" b="1" kern="10" dirty="0" smtClean="0">
                <a:ln w="9525">
                  <a:solidFill>
                    <a:srgbClr val="FF0000"/>
                  </a:solidFill>
                  <a:round/>
                  <a:headEnd/>
                  <a:tailEnd/>
                </a:ln>
                <a:solidFill>
                  <a:srgbClr val="000080"/>
                </a:solidFill>
                <a:effectLst>
                  <a:outerShdw dist="38100" dir="16200000" algn="ctr" rotWithShape="0">
                    <a:srgbClr val="FFFF66">
                      <a:alpha val="16000"/>
                    </a:srgbClr>
                  </a:outerShdw>
                </a:effectLst>
                <a:latin typeface="Times New Roman"/>
                <a:cs typeface="Times New Roman"/>
              </a:rPr>
              <a:t> hoc </a:t>
            </a:r>
            <a:r>
              <a:rPr lang="en-US" sz="3600" b="1" kern="10" dirty="0" err="1" smtClean="0">
                <a:ln w="9525">
                  <a:solidFill>
                    <a:srgbClr val="FF0000"/>
                  </a:solidFill>
                  <a:round/>
                  <a:headEnd/>
                  <a:tailEnd/>
                </a:ln>
                <a:solidFill>
                  <a:srgbClr val="000080"/>
                </a:solidFill>
                <a:effectLst>
                  <a:outerShdw dist="38100" dir="16200000" algn="ctr" rotWithShape="0">
                    <a:srgbClr val="FFFF66">
                      <a:alpha val="16000"/>
                    </a:srgbClr>
                  </a:outerShdw>
                </a:effectLst>
                <a:latin typeface="Times New Roman"/>
                <a:cs typeface="Times New Roman"/>
              </a:rPr>
              <a:t>Ái</a:t>
            </a:r>
            <a:r>
              <a:rPr lang="en-US" sz="3600" b="1" kern="10" dirty="0" smtClean="0">
                <a:ln w="9525">
                  <a:solidFill>
                    <a:srgbClr val="FF0000"/>
                  </a:solidFill>
                  <a:round/>
                  <a:headEnd/>
                  <a:tailEnd/>
                </a:ln>
                <a:solidFill>
                  <a:srgbClr val="000080"/>
                </a:solidFill>
                <a:effectLst>
                  <a:outerShdw dist="38100" dir="16200000" algn="ctr" rotWithShape="0">
                    <a:srgbClr val="FFFF66">
                      <a:alpha val="16000"/>
                    </a:srgbClr>
                  </a:outerShdw>
                </a:effectLst>
                <a:latin typeface="Times New Roman"/>
                <a:cs typeface="Times New Roman"/>
              </a:rPr>
              <a:t> </a:t>
            </a:r>
            <a:r>
              <a:rPr lang="en-US" sz="3600" b="1" kern="10" dirty="0" err="1" smtClean="0">
                <a:ln w="9525">
                  <a:solidFill>
                    <a:srgbClr val="FF0000"/>
                  </a:solidFill>
                  <a:round/>
                  <a:headEnd/>
                  <a:tailEnd/>
                </a:ln>
                <a:solidFill>
                  <a:srgbClr val="000080"/>
                </a:solidFill>
                <a:effectLst>
                  <a:outerShdw dist="38100" dir="16200000" algn="ctr" rotWithShape="0">
                    <a:srgbClr val="FFFF66">
                      <a:alpha val="16000"/>
                    </a:srgbClr>
                  </a:outerShdw>
                </a:effectLst>
                <a:latin typeface="Times New Roman"/>
                <a:cs typeface="Times New Roman"/>
              </a:rPr>
              <a:t>Mộ</a:t>
            </a:r>
            <a:r>
              <a:rPr lang="en-US" sz="3600" b="1" kern="10" dirty="0" smtClean="0">
                <a:ln w="9525">
                  <a:solidFill>
                    <a:srgbClr val="FF0000"/>
                  </a:solidFill>
                  <a:round/>
                  <a:headEnd/>
                  <a:tailEnd/>
                </a:ln>
                <a:solidFill>
                  <a:srgbClr val="000080"/>
                </a:solidFill>
                <a:effectLst>
                  <a:outerShdw dist="38100" dir="16200000" algn="ctr" rotWithShape="0">
                    <a:srgbClr val="FFFF66">
                      <a:alpha val="16000"/>
                    </a:srgbClr>
                  </a:outerShdw>
                </a:effectLst>
                <a:latin typeface="Times New Roman"/>
                <a:cs typeface="Times New Roman"/>
              </a:rPr>
              <a:t> A</a:t>
            </a:r>
            <a:endParaRPr lang="vi-VN" sz="3600" b="1" kern="10" dirty="0">
              <a:ln w="9525">
                <a:solidFill>
                  <a:srgbClr val="FF0000"/>
                </a:solidFill>
                <a:round/>
                <a:headEnd/>
                <a:tailEnd/>
              </a:ln>
              <a:solidFill>
                <a:srgbClr val="000080"/>
              </a:solidFill>
              <a:effectLst>
                <a:outerShdw dist="38100" dir="16200000" algn="ctr" rotWithShape="0">
                  <a:srgbClr val="FFFF66">
                    <a:alpha val="16000"/>
                  </a:srgbClr>
                </a:outerShdw>
              </a:effectLst>
              <a:latin typeface="Times New Roman"/>
              <a:cs typeface="Times New Roman"/>
            </a:endParaRPr>
          </a:p>
        </p:txBody>
      </p:sp>
      <p:sp>
        <p:nvSpPr>
          <p:cNvPr id="16390" name="WordArt 6"/>
          <p:cNvSpPr>
            <a:spLocks noChangeArrowheads="1" noChangeShapeType="1" noTextEdit="1"/>
          </p:cNvSpPr>
          <p:nvPr/>
        </p:nvSpPr>
        <p:spPr bwMode="auto">
          <a:xfrm>
            <a:off x="1371600" y="1828800"/>
            <a:ext cx="6477000" cy="838200"/>
          </a:xfrm>
          <a:prstGeom prst="rect">
            <a:avLst/>
          </a:prstGeom>
        </p:spPr>
        <p:txBody>
          <a:bodyPr wrap="none" fromWordArt="1">
            <a:prstTxWarp prst="textPlain">
              <a:avLst>
                <a:gd name="adj" fmla="val 50000"/>
              </a:avLst>
            </a:prstTxWarp>
          </a:bodyPr>
          <a:lstStyle/>
          <a:p>
            <a:pPr algn="ctr"/>
            <a:r>
              <a:rPr lang="vi-VN" sz="3200" b="1" i="1" kern="10" dirty="0">
                <a:ln w="9525">
                  <a:solidFill>
                    <a:srgbClr val="00FF00"/>
                  </a:solidFill>
                  <a:round/>
                  <a:headEnd/>
                  <a:tailEnd/>
                </a:ln>
                <a:solidFill>
                  <a:srgbClr val="FF0000"/>
                </a:solidFill>
                <a:latin typeface="Times New Roman"/>
                <a:cs typeface="Times New Roman"/>
              </a:rPr>
              <a:t>Tập đọc lớp 3</a:t>
            </a:r>
            <a:endParaRPr lang="en-US" sz="3200" b="1" i="1" kern="10" dirty="0">
              <a:ln w="9525">
                <a:solidFill>
                  <a:srgbClr val="00FF00"/>
                </a:solidFill>
                <a:round/>
                <a:headEnd/>
                <a:tailEnd/>
              </a:ln>
              <a:solidFill>
                <a:srgbClr val="FF0000"/>
              </a:solidFill>
              <a:latin typeface="Times New Roman"/>
              <a:cs typeface="Times New Roman"/>
            </a:endParaRPr>
          </a:p>
        </p:txBody>
      </p:sp>
      <p:sp>
        <p:nvSpPr>
          <p:cNvPr id="16391" name="AutoShape 7"/>
          <p:cNvSpPr>
            <a:spLocks noChangeArrowheads="1"/>
          </p:cNvSpPr>
          <p:nvPr/>
        </p:nvSpPr>
        <p:spPr bwMode="auto">
          <a:xfrm>
            <a:off x="228600" y="228600"/>
            <a:ext cx="381000" cy="381000"/>
          </a:xfrm>
          <a:prstGeom prst="star5">
            <a:avLst/>
          </a:prstGeom>
          <a:solidFill>
            <a:srgbClr val="FFFF00"/>
          </a:solidFill>
          <a:ln w="9525">
            <a:solidFill>
              <a:srgbClr val="FF00FF"/>
            </a:solidFill>
            <a:miter lim="800000"/>
            <a:headEnd/>
            <a:tailEnd/>
          </a:ln>
          <a:effectLst/>
        </p:spPr>
        <p:txBody>
          <a:bodyPr wrap="none" anchor="ctr"/>
          <a:lstStyle/>
          <a:p>
            <a:endParaRPr lang="en-US"/>
          </a:p>
        </p:txBody>
      </p:sp>
      <p:sp>
        <p:nvSpPr>
          <p:cNvPr id="16392" name="AutoShape 8"/>
          <p:cNvSpPr>
            <a:spLocks noChangeArrowheads="1"/>
          </p:cNvSpPr>
          <p:nvPr/>
        </p:nvSpPr>
        <p:spPr bwMode="auto">
          <a:xfrm>
            <a:off x="762000" y="1676400"/>
            <a:ext cx="381000" cy="381000"/>
          </a:xfrm>
          <a:prstGeom prst="star5">
            <a:avLst/>
          </a:prstGeom>
          <a:solidFill>
            <a:srgbClr val="FFFF00"/>
          </a:solidFill>
          <a:ln w="9525">
            <a:solidFill>
              <a:srgbClr val="FF00FF"/>
            </a:solidFill>
            <a:miter lim="800000"/>
            <a:headEnd/>
            <a:tailEnd/>
          </a:ln>
          <a:effectLst/>
        </p:spPr>
        <p:txBody>
          <a:bodyPr wrap="none" anchor="ctr"/>
          <a:lstStyle/>
          <a:p>
            <a:endParaRPr lang="en-US"/>
          </a:p>
        </p:txBody>
      </p:sp>
      <p:sp>
        <p:nvSpPr>
          <p:cNvPr id="16393" name="AutoShape 9"/>
          <p:cNvSpPr>
            <a:spLocks noChangeArrowheads="1"/>
          </p:cNvSpPr>
          <p:nvPr/>
        </p:nvSpPr>
        <p:spPr bwMode="auto">
          <a:xfrm>
            <a:off x="8534400" y="838200"/>
            <a:ext cx="381000" cy="381000"/>
          </a:xfrm>
          <a:prstGeom prst="star5">
            <a:avLst/>
          </a:prstGeom>
          <a:solidFill>
            <a:srgbClr val="FFFF00"/>
          </a:solidFill>
          <a:ln w="9525">
            <a:solidFill>
              <a:srgbClr val="FF00FF"/>
            </a:solidFill>
            <a:miter lim="800000"/>
            <a:headEnd/>
            <a:tailEnd/>
          </a:ln>
          <a:effectLst/>
        </p:spPr>
        <p:txBody>
          <a:bodyPr wrap="none" anchor="ctr"/>
          <a:lstStyle/>
          <a:p>
            <a:endParaRPr lang="en-US"/>
          </a:p>
        </p:txBody>
      </p:sp>
      <p:sp>
        <p:nvSpPr>
          <p:cNvPr id="16394" name="AutoShape 10"/>
          <p:cNvSpPr>
            <a:spLocks noChangeArrowheads="1"/>
          </p:cNvSpPr>
          <p:nvPr/>
        </p:nvSpPr>
        <p:spPr bwMode="auto">
          <a:xfrm>
            <a:off x="838200" y="762000"/>
            <a:ext cx="381000" cy="381000"/>
          </a:xfrm>
          <a:prstGeom prst="star5">
            <a:avLst/>
          </a:prstGeom>
          <a:solidFill>
            <a:srgbClr val="FFFF00"/>
          </a:solidFill>
          <a:ln w="9525">
            <a:solidFill>
              <a:srgbClr val="FF00FF"/>
            </a:solidFill>
            <a:miter lim="800000"/>
            <a:headEnd/>
            <a:tailEnd/>
          </a:ln>
          <a:effectLst/>
        </p:spPr>
        <p:txBody>
          <a:bodyPr wrap="none" anchor="ctr"/>
          <a:lstStyle/>
          <a:p>
            <a:endParaRPr lang="en-US"/>
          </a:p>
        </p:txBody>
      </p:sp>
      <p:sp>
        <p:nvSpPr>
          <p:cNvPr id="16395" name="AutoShape 11"/>
          <p:cNvSpPr>
            <a:spLocks noChangeArrowheads="1"/>
          </p:cNvSpPr>
          <p:nvPr/>
        </p:nvSpPr>
        <p:spPr bwMode="auto">
          <a:xfrm>
            <a:off x="8077200" y="1295400"/>
            <a:ext cx="381000" cy="381000"/>
          </a:xfrm>
          <a:prstGeom prst="star5">
            <a:avLst/>
          </a:prstGeom>
          <a:solidFill>
            <a:srgbClr val="FFFF00"/>
          </a:solidFill>
          <a:ln w="9525">
            <a:solidFill>
              <a:srgbClr val="FF00FF"/>
            </a:solidFill>
            <a:miter lim="800000"/>
            <a:headEnd/>
            <a:tailEnd/>
          </a:ln>
          <a:effectLst/>
        </p:spPr>
        <p:txBody>
          <a:bodyPr wrap="none" anchor="ctr"/>
          <a:lstStyle/>
          <a:p>
            <a:endParaRPr lang="en-US"/>
          </a:p>
        </p:txBody>
      </p:sp>
      <p:sp>
        <p:nvSpPr>
          <p:cNvPr id="16396" name="AutoShape 12"/>
          <p:cNvSpPr>
            <a:spLocks noChangeArrowheads="1"/>
          </p:cNvSpPr>
          <p:nvPr/>
        </p:nvSpPr>
        <p:spPr bwMode="auto">
          <a:xfrm>
            <a:off x="7772400" y="1905000"/>
            <a:ext cx="381000" cy="381000"/>
          </a:xfrm>
          <a:prstGeom prst="star5">
            <a:avLst/>
          </a:prstGeom>
          <a:solidFill>
            <a:srgbClr val="FFFF00"/>
          </a:solidFill>
          <a:ln w="9525">
            <a:solidFill>
              <a:srgbClr val="FF00FF"/>
            </a:solidFill>
            <a:miter lim="800000"/>
            <a:headEnd/>
            <a:tailEnd/>
          </a:ln>
          <a:effectLst/>
        </p:spPr>
        <p:txBody>
          <a:bodyPr wrap="none" anchor="ctr"/>
          <a:lstStyle/>
          <a:p>
            <a:endParaRPr lang="en-US"/>
          </a:p>
        </p:txBody>
      </p:sp>
      <p:sp>
        <p:nvSpPr>
          <p:cNvPr id="16397" name="AutoShape 13"/>
          <p:cNvSpPr>
            <a:spLocks noChangeArrowheads="1"/>
          </p:cNvSpPr>
          <p:nvPr/>
        </p:nvSpPr>
        <p:spPr bwMode="auto">
          <a:xfrm>
            <a:off x="304800" y="1143000"/>
            <a:ext cx="381000" cy="381000"/>
          </a:xfrm>
          <a:prstGeom prst="star5">
            <a:avLst/>
          </a:prstGeom>
          <a:solidFill>
            <a:srgbClr val="FFFF00"/>
          </a:solidFill>
          <a:ln w="9525">
            <a:solidFill>
              <a:srgbClr val="FF00FF"/>
            </a:solidFill>
            <a:miter lim="800000"/>
            <a:headEnd/>
            <a:tailEnd/>
          </a:ln>
          <a:effectLst/>
        </p:spPr>
        <p:txBody>
          <a:bodyPr wrap="none" anchor="ctr"/>
          <a:lstStyle/>
          <a:p>
            <a:endParaRPr lang="en-US"/>
          </a:p>
        </p:txBody>
      </p:sp>
      <p:sp>
        <p:nvSpPr>
          <p:cNvPr id="16398" name="AutoShape 14"/>
          <p:cNvSpPr>
            <a:spLocks noChangeArrowheads="1"/>
          </p:cNvSpPr>
          <p:nvPr/>
        </p:nvSpPr>
        <p:spPr bwMode="auto">
          <a:xfrm>
            <a:off x="8001000" y="533400"/>
            <a:ext cx="381000" cy="381000"/>
          </a:xfrm>
          <a:prstGeom prst="star5">
            <a:avLst/>
          </a:prstGeom>
          <a:solidFill>
            <a:srgbClr val="FFFF00"/>
          </a:solidFill>
          <a:ln w="9525">
            <a:solidFill>
              <a:srgbClr val="FF00FF"/>
            </a:solidFill>
            <a:miter lim="800000"/>
            <a:headEnd/>
            <a:tailEnd/>
          </a:ln>
          <a:effectLst/>
        </p:spPr>
        <p:txBody>
          <a:bodyPr wrap="none" anchor="ctr"/>
          <a:lstStyle/>
          <a:p>
            <a:endParaRPr lang="en-US"/>
          </a:p>
        </p:txBody>
      </p:sp>
      <p:grpSp>
        <p:nvGrpSpPr>
          <p:cNvPr id="16399" name="Group 15"/>
          <p:cNvGrpSpPr>
            <a:grpSpLocks/>
          </p:cNvGrpSpPr>
          <p:nvPr/>
        </p:nvGrpSpPr>
        <p:grpSpPr bwMode="auto">
          <a:xfrm>
            <a:off x="0" y="0"/>
            <a:ext cx="9144000" cy="6858000"/>
            <a:chOff x="-48" y="0"/>
            <a:chExt cx="5808" cy="4320"/>
          </a:xfrm>
        </p:grpSpPr>
        <p:pic>
          <p:nvPicPr>
            <p:cNvPr id="16400" name="Picture 16" descr="n3"/>
            <p:cNvPicPr>
              <a:picLocks noChangeAspect="1" noChangeArrowheads="1"/>
            </p:cNvPicPr>
            <p:nvPr/>
          </p:nvPicPr>
          <p:blipFill>
            <a:blip r:embed="rId5"/>
            <a:srcRect/>
            <a:stretch>
              <a:fillRect/>
            </a:stretch>
          </p:blipFill>
          <p:spPr bwMode="auto">
            <a:xfrm>
              <a:off x="0" y="4263"/>
              <a:ext cx="5760" cy="57"/>
            </a:xfrm>
            <a:prstGeom prst="rect">
              <a:avLst/>
            </a:prstGeom>
            <a:noFill/>
            <a:ln w="9525">
              <a:noFill/>
              <a:miter lim="800000"/>
              <a:headEnd/>
              <a:tailEnd/>
            </a:ln>
            <a:effectLst/>
          </p:spPr>
        </p:pic>
        <p:pic>
          <p:nvPicPr>
            <p:cNvPr id="16401" name="Picture 17" descr="n3"/>
            <p:cNvPicPr>
              <a:picLocks noChangeAspect="1" noChangeArrowheads="1"/>
            </p:cNvPicPr>
            <p:nvPr/>
          </p:nvPicPr>
          <p:blipFill>
            <a:blip r:embed="rId5"/>
            <a:srcRect/>
            <a:stretch>
              <a:fillRect/>
            </a:stretch>
          </p:blipFill>
          <p:spPr bwMode="auto">
            <a:xfrm>
              <a:off x="0" y="0"/>
              <a:ext cx="5760" cy="53"/>
            </a:xfrm>
            <a:prstGeom prst="rect">
              <a:avLst/>
            </a:prstGeom>
            <a:noFill/>
            <a:ln w="9525">
              <a:noFill/>
              <a:miter lim="800000"/>
              <a:headEnd/>
              <a:tailEnd/>
            </a:ln>
            <a:effectLst/>
          </p:spPr>
        </p:pic>
        <p:pic>
          <p:nvPicPr>
            <p:cNvPr id="16402" name="Picture 18" descr="n3"/>
            <p:cNvPicPr>
              <a:picLocks noChangeAspect="1" noChangeArrowheads="1"/>
            </p:cNvPicPr>
            <p:nvPr/>
          </p:nvPicPr>
          <p:blipFill>
            <a:blip r:embed="rId5"/>
            <a:srcRect/>
            <a:stretch>
              <a:fillRect/>
            </a:stretch>
          </p:blipFill>
          <p:spPr bwMode="auto">
            <a:xfrm rot="5400000">
              <a:off x="-2175" y="2127"/>
              <a:ext cx="4320" cy="66"/>
            </a:xfrm>
            <a:prstGeom prst="rect">
              <a:avLst/>
            </a:prstGeom>
            <a:noFill/>
            <a:ln w="9525">
              <a:noFill/>
              <a:miter lim="800000"/>
              <a:headEnd/>
              <a:tailEnd/>
            </a:ln>
            <a:effectLst/>
          </p:spPr>
        </p:pic>
        <p:pic>
          <p:nvPicPr>
            <p:cNvPr id="16403" name="Picture 19" descr="n3"/>
            <p:cNvPicPr>
              <a:picLocks noChangeAspect="1" noChangeArrowheads="1"/>
            </p:cNvPicPr>
            <p:nvPr/>
          </p:nvPicPr>
          <p:blipFill>
            <a:blip r:embed="rId5"/>
            <a:srcRect/>
            <a:stretch>
              <a:fillRect/>
            </a:stretch>
          </p:blipFill>
          <p:spPr bwMode="auto">
            <a:xfrm rot="16200000" flipH="1">
              <a:off x="3575" y="2135"/>
              <a:ext cx="4320" cy="50"/>
            </a:xfrm>
            <a:prstGeom prst="rect">
              <a:avLst/>
            </a:prstGeom>
            <a:noFill/>
            <a:ln w="9525">
              <a:noFill/>
              <a:miter lim="800000"/>
              <a:headEnd/>
              <a:tailEnd/>
            </a:ln>
            <a:effectLst/>
          </p:spPr>
        </p:pic>
      </p:grpSp>
      <p:pic>
        <p:nvPicPr>
          <p:cNvPr id="16404" name="Picture 7" descr="NOTES (30)"/>
          <p:cNvPicPr>
            <a:picLocks noChangeAspect="1" noChangeArrowheads="1" noCrop="1"/>
          </p:cNvPicPr>
          <p:nvPr/>
        </p:nvPicPr>
        <p:blipFill>
          <a:blip r:embed="rId6"/>
          <a:srcRect/>
          <a:stretch>
            <a:fillRect/>
          </a:stretch>
        </p:blipFill>
        <p:spPr bwMode="auto">
          <a:xfrm>
            <a:off x="609600" y="4419600"/>
            <a:ext cx="77724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16397"/>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9" presetClass="entr" presetSubtype="0" fill="hold" grpId="0" nodeType="after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dissolve">
                                      <p:cBhvr>
                                        <p:cTn id="10" dur="500"/>
                                        <p:tgtEl>
                                          <p:spTgt spid="16389"/>
                                        </p:tgtEl>
                                      </p:cBhvr>
                                    </p:animEffect>
                                  </p:childTnLst>
                                  <p:subTnLst>
                                    <p:audio>
                                      <p:cMediaNode>
                                        <p:cTn display="0" masterRel="sameClick">
                                          <p:stCondLst>
                                            <p:cond evt="begin" delay="0">
                                              <p:tn val="8"/>
                                            </p:cond>
                                          </p:stCondLst>
                                          <p:endCondLst>
                                            <p:cond evt="onStopAudio" delay="0">
                                              <p:tgtEl>
                                                <p:sldTgt/>
                                              </p:tgtEl>
                                            </p:cond>
                                          </p:endCondLst>
                                        </p:cTn>
                                        <p:tgtEl>
                                          <p:sndTgt r:embed="rId2" name="tada.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blinds(horizontal)">
                                      <p:cBhvr>
                                        <p:cTn id="15" dur="500"/>
                                        <p:tgtEl>
                                          <p:spTgt spid="16390"/>
                                        </p:tgtEl>
                                      </p:cBhvr>
                                    </p:animEffect>
                                  </p:childTnLst>
                                </p:cTn>
                              </p:par>
                            </p:childTnLst>
                          </p:cTn>
                        </p:par>
                        <p:par>
                          <p:cTn id="16" fill="hold">
                            <p:stCondLst>
                              <p:cond delay="500"/>
                            </p:stCondLst>
                            <p:childTnLst>
                              <p:par>
                                <p:cTn id="17" presetID="35" presetClass="emph" presetSubtype="0" repeatCount="indefinite" fill="hold" grpId="0" nodeType="afterEffect">
                                  <p:stCondLst>
                                    <p:cond delay="0"/>
                                  </p:stCondLst>
                                  <p:childTnLst>
                                    <p:anim calcmode="discrete" valueType="str">
                                      <p:cBhvr>
                                        <p:cTn id="18" dur="1000" fill="hold"/>
                                        <p:tgtEl>
                                          <p:spTgt spid="16394"/>
                                        </p:tgtEl>
                                        <p:attrNameLst>
                                          <p:attrName>style.visibility</p:attrName>
                                        </p:attrNameLst>
                                      </p:cBhvr>
                                      <p:tavLst>
                                        <p:tav tm="0">
                                          <p:val>
                                            <p:strVal val="hidden"/>
                                          </p:val>
                                        </p:tav>
                                        <p:tav tm="50000">
                                          <p:val>
                                            <p:strVal val="visible"/>
                                          </p:val>
                                        </p:tav>
                                      </p:tavLst>
                                    </p:anim>
                                  </p:childTnLst>
                                </p:cTn>
                              </p:par>
                            </p:childTnLst>
                          </p:cTn>
                        </p:par>
                        <p:par>
                          <p:cTn id="19" fill="hold">
                            <p:stCondLst>
                              <p:cond delay="1500"/>
                            </p:stCondLst>
                            <p:childTnLst>
                              <p:par>
                                <p:cTn id="20" presetID="35" presetClass="emph" presetSubtype="0" repeatCount="indefinite" fill="hold" grpId="0" nodeType="afterEffect">
                                  <p:stCondLst>
                                    <p:cond delay="0"/>
                                  </p:stCondLst>
                                  <p:childTnLst>
                                    <p:anim calcmode="discrete" valueType="str">
                                      <p:cBhvr>
                                        <p:cTn id="21" dur="1000" fill="hold"/>
                                        <p:tgtEl>
                                          <p:spTgt spid="16391"/>
                                        </p:tgtEl>
                                        <p:attrNameLst>
                                          <p:attrName>style.visibility</p:attrName>
                                        </p:attrNameLst>
                                      </p:cBhvr>
                                      <p:tavLst>
                                        <p:tav tm="0">
                                          <p:val>
                                            <p:strVal val="hidden"/>
                                          </p:val>
                                        </p:tav>
                                        <p:tav tm="50000">
                                          <p:val>
                                            <p:strVal val="visible"/>
                                          </p:val>
                                        </p:tav>
                                      </p:tavLst>
                                    </p:anim>
                                  </p:childTnLst>
                                </p:cTn>
                              </p:par>
                            </p:childTnLst>
                          </p:cTn>
                        </p:par>
                        <p:par>
                          <p:cTn id="22" fill="hold">
                            <p:stCondLst>
                              <p:cond delay="2500"/>
                            </p:stCondLst>
                            <p:childTnLst>
                              <p:par>
                                <p:cTn id="23" presetID="35" presetClass="emph" presetSubtype="0" repeatCount="indefinite" fill="hold" grpId="0" nodeType="afterEffect">
                                  <p:stCondLst>
                                    <p:cond delay="0"/>
                                  </p:stCondLst>
                                  <p:childTnLst>
                                    <p:anim calcmode="discrete" valueType="str">
                                      <p:cBhvr>
                                        <p:cTn id="24" dur="1000" fill="hold"/>
                                        <p:tgtEl>
                                          <p:spTgt spid="16392"/>
                                        </p:tgtEl>
                                        <p:attrNameLst>
                                          <p:attrName>style.visibility</p:attrName>
                                        </p:attrNameLst>
                                      </p:cBhvr>
                                      <p:tavLst>
                                        <p:tav tm="0">
                                          <p:val>
                                            <p:strVal val="hidden"/>
                                          </p:val>
                                        </p:tav>
                                        <p:tav tm="50000">
                                          <p:val>
                                            <p:strVal val="visible"/>
                                          </p:val>
                                        </p:tav>
                                      </p:tavLst>
                                    </p:anim>
                                  </p:childTnLst>
                                </p:cTn>
                              </p:par>
                            </p:childTnLst>
                          </p:cTn>
                        </p:par>
                        <p:par>
                          <p:cTn id="25" fill="hold">
                            <p:stCondLst>
                              <p:cond delay="3500"/>
                            </p:stCondLst>
                            <p:childTnLst>
                              <p:par>
                                <p:cTn id="26" presetID="35" presetClass="emph" presetSubtype="0" repeatCount="indefinite" fill="hold" grpId="0" nodeType="afterEffect">
                                  <p:stCondLst>
                                    <p:cond delay="0"/>
                                  </p:stCondLst>
                                  <p:childTnLst>
                                    <p:anim calcmode="discrete" valueType="str">
                                      <p:cBhvr>
                                        <p:cTn id="27" dur="1000" fill="hold"/>
                                        <p:tgtEl>
                                          <p:spTgt spid="16393"/>
                                        </p:tgtEl>
                                        <p:attrNameLst>
                                          <p:attrName>style.visibility</p:attrName>
                                        </p:attrNameLst>
                                      </p:cBhvr>
                                      <p:tavLst>
                                        <p:tav tm="0">
                                          <p:val>
                                            <p:strVal val="hidden"/>
                                          </p:val>
                                        </p:tav>
                                        <p:tav tm="50000">
                                          <p:val>
                                            <p:strVal val="visible"/>
                                          </p:val>
                                        </p:tav>
                                      </p:tavLst>
                                    </p:anim>
                                  </p:childTnLst>
                                </p:cTn>
                              </p:par>
                            </p:childTnLst>
                          </p:cTn>
                        </p:par>
                        <p:par>
                          <p:cTn id="28" fill="hold">
                            <p:stCondLst>
                              <p:cond delay="4500"/>
                            </p:stCondLst>
                            <p:childTnLst>
                              <p:par>
                                <p:cTn id="29" presetID="35" presetClass="emph" presetSubtype="0" repeatCount="indefinite" fill="hold" grpId="0" nodeType="afterEffect">
                                  <p:stCondLst>
                                    <p:cond delay="0"/>
                                  </p:stCondLst>
                                  <p:childTnLst>
                                    <p:anim calcmode="discrete" valueType="str">
                                      <p:cBhvr>
                                        <p:cTn id="30" dur="1000" fill="hold"/>
                                        <p:tgtEl>
                                          <p:spTgt spid="16396"/>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388"/>
                                        </p:tgtEl>
                                        <p:attrNameLst>
                                          <p:attrName>style.visibility</p:attrName>
                                        </p:attrNameLst>
                                      </p:cBhvr>
                                      <p:to>
                                        <p:strVal val="visible"/>
                                      </p:to>
                                    </p:set>
                                    <p:animEffect transition="in" filter="blinds(horizontal)">
                                      <p:cBhvr>
                                        <p:cTn id="35" dur="500"/>
                                        <p:tgtEl>
                                          <p:spTgt spid="16388"/>
                                        </p:tgtEl>
                                      </p:cBhvr>
                                    </p:animEffect>
                                  </p:childTnLst>
                                </p:cTn>
                              </p:par>
                            </p:childTnLst>
                          </p:cTn>
                        </p:par>
                        <p:par>
                          <p:cTn id="36" fill="hold">
                            <p:stCondLst>
                              <p:cond delay="500"/>
                            </p:stCondLst>
                            <p:childTnLst>
                              <p:par>
                                <p:cTn id="37" presetID="35" presetClass="emph" presetSubtype="0" repeatCount="indefinite" fill="hold" grpId="0" nodeType="afterEffect">
                                  <p:stCondLst>
                                    <p:cond delay="0"/>
                                  </p:stCondLst>
                                  <p:childTnLst>
                                    <p:anim calcmode="discrete" valueType="str">
                                      <p:cBhvr>
                                        <p:cTn id="38" dur="1000" fill="hold"/>
                                        <p:tgtEl>
                                          <p:spTgt spid="16395"/>
                                        </p:tgtEl>
                                        <p:attrNameLst>
                                          <p:attrName>style.visibility</p:attrName>
                                        </p:attrNameLst>
                                      </p:cBhvr>
                                      <p:tavLst>
                                        <p:tav tm="0">
                                          <p:val>
                                            <p:strVal val="hidden"/>
                                          </p:val>
                                        </p:tav>
                                        <p:tav tm="50000">
                                          <p:val>
                                            <p:strVal val="visible"/>
                                          </p:val>
                                        </p:tav>
                                      </p:tavLst>
                                    </p:anim>
                                  </p:childTnLst>
                                </p:cTn>
                              </p:par>
                            </p:childTnLst>
                          </p:cTn>
                        </p:par>
                        <p:par>
                          <p:cTn id="39" fill="hold">
                            <p:stCondLst>
                              <p:cond delay="2500"/>
                            </p:stCondLst>
                            <p:childTnLst>
                              <p:par>
                                <p:cTn id="40" presetID="35" presetClass="emph" presetSubtype="0" repeatCount="indefinite" fill="hold" grpId="0" nodeType="afterEffect">
                                  <p:stCondLst>
                                    <p:cond delay="0"/>
                                  </p:stCondLst>
                                  <p:childTnLst>
                                    <p:anim calcmode="discrete" valueType="str">
                                      <p:cBhvr>
                                        <p:cTn id="41" dur="1000" fill="hold"/>
                                        <p:tgtEl>
                                          <p:spTgt spid="16398"/>
                                        </p:tgtEl>
                                        <p:attrNameLst>
                                          <p:attrName>style.visibility</p:attrName>
                                        </p:attrNameLst>
                                      </p:cBhvr>
                                      <p:tavLst>
                                        <p:tav tm="0">
                                          <p:val>
                                            <p:strVal val="hidden"/>
                                          </p:val>
                                        </p:tav>
                                        <p:tav tm="50000">
                                          <p:val>
                                            <p:strVal val="visible"/>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4" fill="hold" nodeType="clickEffect">
                                  <p:stCondLst>
                                    <p:cond delay="0"/>
                                  </p:stCondLst>
                                  <p:childTnLst>
                                    <p:set>
                                      <p:cBhvr>
                                        <p:cTn id="45" dur="1" fill="hold">
                                          <p:stCondLst>
                                            <p:cond delay="0"/>
                                          </p:stCondLst>
                                        </p:cTn>
                                        <p:tgtEl>
                                          <p:spTgt spid="16404"/>
                                        </p:tgtEl>
                                        <p:attrNameLst>
                                          <p:attrName>style.visibility</p:attrName>
                                        </p:attrNameLst>
                                      </p:cBhvr>
                                      <p:to>
                                        <p:strVal val="visible"/>
                                      </p:to>
                                    </p:set>
                                    <p:animEffect transition="in" filter="wheel(4)">
                                      <p:cBhvr>
                                        <p:cTn id="46" dur="2000"/>
                                        <p:tgtEl>
                                          <p:spTgt spid="16404"/>
                                        </p:tgtEl>
                                      </p:cBhvr>
                                    </p:animEffect>
                                  </p:childTnLst>
                                  <p:subTnLst>
                                    <p:audio>
                                      <p:cMediaNode>
                                        <p:cTn display="0" masterRel="sameClick">
                                          <p:stCondLst>
                                            <p:cond evt="begin" delay="0">
                                              <p:tn val="44"/>
                                            </p:cond>
                                          </p:stCondLst>
                                          <p:endCondLst>
                                            <p:cond evt="onStopAudio" delay="0">
                                              <p:tgtEl>
                                                <p:sldTgt/>
                                              </p:tgtEl>
                                            </p:cond>
                                          </p:endCondLst>
                                        </p:cTn>
                                        <p:tgtEl>
                                          <p:sndTgt r:embed="rId3" name="Lop chung e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P spid="16390" grpId="0" animBg="1"/>
      <p:bldP spid="16391" grpId="0" animBg="1"/>
      <p:bldP spid="16392" grpId="0" animBg="1"/>
      <p:bldP spid="16393" grpId="0" animBg="1"/>
      <p:bldP spid="16394" grpId="0" animBg="1"/>
      <p:bldP spid="16395" grpId="0" animBg="1"/>
      <p:bldP spid="16396" grpId="0" animBg="1"/>
      <p:bldP spid="16397" grpId="0" animBg="1"/>
      <p:bldP spid="1639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flower020"/>
          <p:cNvPicPr>
            <a:picLocks noChangeAspect="1" noChangeArrowheads="1" noCrop="1"/>
          </p:cNvPicPr>
          <p:nvPr/>
        </p:nvPicPr>
        <p:blipFill>
          <a:blip r:embed="rId2"/>
          <a:srcRect/>
          <a:stretch>
            <a:fillRect/>
          </a:stretch>
        </p:blipFill>
        <p:spPr bwMode="auto">
          <a:xfrm>
            <a:off x="1295400" y="457200"/>
            <a:ext cx="6400800" cy="6400800"/>
          </a:xfrm>
          <a:prstGeom prst="rect">
            <a:avLst/>
          </a:prstGeom>
          <a:noFill/>
        </p:spPr>
      </p:pic>
      <p:sp>
        <p:nvSpPr>
          <p:cNvPr id="15365" name="WordArt 5"/>
          <p:cNvSpPr>
            <a:spLocks noChangeArrowheads="1" noChangeShapeType="1" noTextEdit="1"/>
          </p:cNvSpPr>
          <p:nvPr/>
        </p:nvSpPr>
        <p:spPr bwMode="auto">
          <a:xfrm rot="5400000">
            <a:off x="-2209800" y="3124200"/>
            <a:ext cx="6019800" cy="838200"/>
          </a:xfrm>
          <a:prstGeom prst="rect">
            <a:avLst/>
          </a:prstGeom>
        </p:spPr>
        <p:txBody>
          <a:bodyPr vert="wordArtVert" wrap="none" fromWordArt="1">
            <a:prstTxWarp prst="textPlain">
              <a:avLst>
                <a:gd name="adj" fmla="val 50000"/>
              </a:avLst>
            </a:prstTxWarp>
          </a:bodyPr>
          <a:lstStyle/>
          <a:p>
            <a:pPr algn="ctr" fontAlgn="auto"/>
            <a:r>
              <a:rPr lang="en-US" sz="3600" b="1" kern="10">
                <a:ln w="9525">
                  <a:no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TIẾT HỌC ĐẾN ĐÂY KẾT THÚC</a:t>
            </a:r>
          </a:p>
        </p:txBody>
      </p:sp>
      <p:sp>
        <p:nvSpPr>
          <p:cNvPr id="15367" name="WordArt 7"/>
          <p:cNvSpPr>
            <a:spLocks noChangeArrowheads="1" noChangeShapeType="1" noTextEdit="1"/>
          </p:cNvSpPr>
          <p:nvPr/>
        </p:nvSpPr>
        <p:spPr bwMode="auto">
          <a:xfrm rot="5400000">
            <a:off x="5329237" y="2976563"/>
            <a:ext cx="5876925" cy="685800"/>
          </a:xfrm>
          <a:prstGeom prst="rect">
            <a:avLst/>
          </a:prstGeom>
        </p:spPr>
        <p:txBody>
          <a:bodyPr vert="wordArtVert" wrap="none" fromWordArt="1">
            <a:prstTxWarp prst="textPlain">
              <a:avLst>
                <a:gd name="adj" fmla="val 50000"/>
              </a:avLst>
            </a:prstTxWarp>
            <a:scene3d>
              <a:camera prst="legacyPerspectiveFront">
                <a:rot lat="20639999" lon="20699999" rev="0"/>
              </a:camera>
              <a:lightRig rig="legacyNormal3" dir="l"/>
            </a:scene3d>
            <a:sp3d extrusionH="201600" prstMaterial="legacyPlastic">
              <a:extrusionClr>
                <a:srgbClr val="FF9966"/>
              </a:extrusionClr>
            </a:sp3d>
          </a:bodyPr>
          <a:lstStyle/>
          <a:p>
            <a:pPr algn="ctr" fontAlgn="auto"/>
            <a:r>
              <a:rPr lang="pt-BR" sz="3600" b="1" kern="10">
                <a:ln w="9525">
                  <a:round/>
                  <a:headEnd/>
                  <a:tailEnd/>
                </a:ln>
                <a:solidFill>
                  <a:srgbClr val="CC0000"/>
                </a:solidFill>
                <a:latin typeface="Arial"/>
                <a:cs typeface="Arial"/>
              </a:rPr>
              <a:t>CHÚC CÁC EM HỌC GIỎI</a:t>
            </a:r>
            <a:endParaRPr lang="en-US" sz="3600" b="1" kern="10">
              <a:ln w="9525">
                <a:round/>
                <a:headEnd/>
                <a:tailEnd/>
              </a:ln>
              <a:solidFill>
                <a:srgbClr val="CC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ipe(down)">
                                      <p:cBhvr>
                                        <p:cTn id="7" dur="580">
                                          <p:stCondLst>
                                            <p:cond delay="0"/>
                                          </p:stCondLst>
                                        </p:cTn>
                                        <p:tgtEl>
                                          <p:spTgt spid="15365"/>
                                        </p:tgtEl>
                                      </p:cBhvr>
                                    </p:animEffect>
                                    <p:anim calcmode="lin" valueType="num">
                                      <p:cBhvr>
                                        <p:cTn id="8" dur="1822" tmFilter="0,0; 0.14,0.36; 0.43,0.73; 0.71,0.91; 1.0,1.0">
                                          <p:stCondLst>
                                            <p:cond delay="0"/>
                                          </p:stCondLst>
                                        </p:cTn>
                                        <p:tgtEl>
                                          <p:spTgt spid="153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5"/>
                                        </p:tgtEl>
                                      </p:cBhvr>
                                      <p:to x="100000" y="60000"/>
                                    </p:animScale>
                                    <p:animScale>
                                      <p:cBhvr>
                                        <p:cTn id="14" dur="166" decel="50000">
                                          <p:stCondLst>
                                            <p:cond delay="676"/>
                                          </p:stCondLst>
                                        </p:cTn>
                                        <p:tgtEl>
                                          <p:spTgt spid="15365"/>
                                        </p:tgtEl>
                                      </p:cBhvr>
                                      <p:to x="100000" y="100000"/>
                                    </p:animScale>
                                    <p:animScale>
                                      <p:cBhvr>
                                        <p:cTn id="15" dur="26">
                                          <p:stCondLst>
                                            <p:cond delay="1312"/>
                                          </p:stCondLst>
                                        </p:cTn>
                                        <p:tgtEl>
                                          <p:spTgt spid="15365"/>
                                        </p:tgtEl>
                                      </p:cBhvr>
                                      <p:to x="100000" y="80000"/>
                                    </p:animScale>
                                    <p:animScale>
                                      <p:cBhvr>
                                        <p:cTn id="16" dur="166" decel="50000">
                                          <p:stCondLst>
                                            <p:cond delay="1338"/>
                                          </p:stCondLst>
                                        </p:cTn>
                                        <p:tgtEl>
                                          <p:spTgt spid="15365"/>
                                        </p:tgtEl>
                                      </p:cBhvr>
                                      <p:to x="100000" y="100000"/>
                                    </p:animScale>
                                    <p:animScale>
                                      <p:cBhvr>
                                        <p:cTn id="17" dur="26">
                                          <p:stCondLst>
                                            <p:cond delay="1642"/>
                                          </p:stCondLst>
                                        </p:cTn>
                                        <p:tgtEl>
                                          <p:spTgt spid="15365"/>
                                        </p:tgtEl>
                                      </p:cBhvr>
                                      <p:to x="100000" y="90000"/>
                                    </p:animScale>
                                    <p:animScale>
                                      <p:cBhvr>
                                        <p:cTn id="18" dur="166" decel="50000">
                                          <p:stCondLst>
                                            <p:cond delay="1668"/>
                                          </p:stCondLst>
                                        </p:cTn>
                                        <p:tgtEl>
                                          <p:spTgt spid="15365"/>
                                        </p:tgtEl>
                                      </p:cBhvr>
                                      <p:to x="100000" y="100000"/>
                                    </p:animScale>
                                    <p:animScale>
                                      <p:cBhvr>
                                        <p:cTn id="19" dur="26">
                                          <p:stCondLst>
                                            <p:cond delay="1808"/>
                                          </p:stCondLst>
                                        </p:cTn>
                                        <p:tgtEl>
                                          <p:spTgt spid="15365"/>
                                        </p:tgtEl>
                                      </p:cBhvr>
                                      <p:to x="100000" y="95000"/>
                                    </p:animScale>
                                    <p:animScale>
                                      <p:cBhvr>
                                        <p:cTn id="20" dur="166" decel="50000">
                                          <p:stCondLst>
                                            <p:cond delay="1834"/>
                                          </p:stCondLst>
                                        </p:cTn>
                                        <p:tgtEl>
                                          <p:spTgt spid="1536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15367"/>
                                        </p:tgtEl>
                                        <p:attrNameLst>
                                          <p:attrName>style.visibility</p:attrName>
                                        </p:attrNameLst>
                                      </p:cBhvr>
                                      <p:to>
                                        <p:strVal val="visible"/>
                                      </p:to>
                                    </p:set>
                                    <p:anim calcmode="lin" valueType="num">
                                      <p:cBhvr>
                                        <p:cTn id="25" dur="1000" fill="hold"/>
                                        <p:tgtEl>
                                          <p:spTgt spid="15367"/>
                                        </p:tgtEl>
                                        <p:attrNameLst>
                                          <p:attrName>ppt_w</p:attrName>
                                        </p:attrNameLst>
                                      </p:cBhvr>
                                      <p:tavLst>
                                        <p:tav tm="0">
                                          <p:val>
                                            <p:strVal val="#ppt_w+.3"/>
                                          </p:val>
                                        </p:tav>
                                        <p:tav tm="100000">
                                          <p:val>
                                            <p:strVal val="#ppt_w"/>
                                          </p:val>
                                        </p:tav>
                                      </p:tavLst>
                                    </p:anim>
                                    <p:anim calcmode="lin" valueType="num">
                                      <p:cBhvr>
                                        <p:cTn id="26" dur="1000" fill="hold"/>
                                        <p:tgtEl>
                                          <p:spTgt spid="15367"/>
                                        </p:tgtEl>
                                        <p:attrNameLst>
                                          <p:attrName>ppt_h</p:attrName>
                                        </p:attrNameLst>
                                      </p:cBhvr>
                                      <p:tavLst>
                                        <p:tav tm="0">
                                          <p:val>
                                            <p:strVal val="#ppt_h"/>
                                          </p:val>
                                        </p:tav>
                                        <p:tav tm="100000">
                                          <p:val>
                                            <p:strVal val="#ppt_h"/>
                                          </p:val>
                                        </p:tav>
                                      </p:tavLst>
                                    </p:anim>
                                    <p:animEffect transition="in" filter="fade">
                                      <p:cBhvr>
                                        <p:cTn id="27"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WordArt 5"/>
          <p:cNvSpPr>
            <a:spLocks noChangeArrowheads="1" noChangeShapeType="1" noTextEdit="1"/>
          </p:cNvSpPr>
          <p:nvPr/>
        </p:nvSpPr>
        <p:spPr bwMode="auto">
          <a:xfrm>
            <a:off x="609600" y="914400"/>
            <a:ext cx="7848600" cy="3352800"/>
          </a:xfrm>
          <a:prstGeom prst="rect">
            <a:avLst/>
          </a:prstGeom>
        </p:spPr>
        <p:txBody>
          <a:bodyPr spcFirstLastPara="1" wrap="none" fromWordArt="1">
            <a:prstTxWarp prst="textArchUp">
              <a:avLst>
                <a:gd name="adj" fmla="val 10800000"/>
              </a:avLst>
            </a:prstTxWarp>
          </a:bodyPr>
          <a:lstStyle/>
          <a:p>
            <a:pPr algn="ctr"/>
            <a:r>
              <a:rPr lang="en-US" sz="3600" b="1" kern="10">
                <a:ln w="9525">
                  <a:solidFill>
                    <a:srgbClr val="000000"/>
                  </a:solidFill>
                  <a:round/>
                  <a:headEnd/>
                  <a:tailEnd/>
                </a:ln>
                <a:solidFill>
                  <a:srgbClr val="000000"/>
                </a:solidFill>
                <a:latin typeface="Arial"/>
                <a:cs typeface="Arial"/>
              </a:rPr>
              <a:t>CHÚC THẦY CÔ SỨC KHỎE</a:t>
            </a:r>
          </a:p>
        </p:txBody>
      </p:sp>
      <p:sp>
        <p:nvSpPr>
          <p:cNvPr id="14342" name="WordArt 6"/>
          <p:cNvSpPr>
            <a:spLocks noChangeArrowheads="1" noChangeShapeType="1" noTextEdit="1"/>
          </p:cNvSpPr>
          <p:nvPr/>
        </p:nvSpPr>
        <p:spPr bwMode="auto">
          <a:xfrm>
            <a:off x="457200" y="5715000"/>
            <a:ext cx="3276600" cy="685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HẸN GẶP LẠI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770" decel="100000"/>
                                        <p:tgtEl>
                                          <p:spTgt spid="14341"/>
                                        </p:tgtEl>
                                      </p:cBhvr>
                                    </p:animEffect>
                                    <p:animScale>
                                      <p:cBhvr>
                                        <p:cTn id="8" dur="770" decel="100000"/>
                                        <p:tgtEl>
                                          <p:spTgt spid="14341"/>
                                        </p:tgtEl>
                                      </p:cBhvr>
                                      <p:from x="10000" y="10000"/>
                                      <p:to x="200000" y="450000"/>
                                    </p:animScale>
                                    <p:animScale>
                                      <p:cBhvr>
                                        <p:cTn id="9" dur="1230" accel="100000" fill="hold">
                                          <p:stCondLst>
                                            <p:cond delay="770"/>
                                          </p:stCondLst>
                                        </p:cTn>
                                        <p:tgtEl>
                                          <p:spTgt spid="14341"/>
                                        </p:tgtEl>
                                      </p:cBhvr>
                                      <p:from x="200000" y="450000"/>
                                      <p:to x="100000" y="100000"/>
                                    </p:animScale>
                                    <p:set>
                                      <p:cBhvr>
                                        <p:cTn id="10" dur="770" fill="hold"/>
                                        <p:tgtEl>
                                          <p:spTgt spid="14341"/>
                                        </p:tgtEl>
                                        <p:attrNameLst>
                                          <p:attrName>ppt_x</p:attrName>
                                        </p:attrNameLst>
                                      </p:cBhvr>
                                      <p:to>
                                        <p:strVal val="(0.5)"/>
                                      </p:to>
                                    </p:set>
                                    <p:anim from="(0.5)" to="(#ppt_x)" calcmode="lin" valueType="num">
                                      <p:cBhvr>
                                        <p:cTn id="11" dur="1230" accel="100000" fill="hold">
                                          <p:stCondLst>
                                            <p:cond delay="770"/>
                                          </p:stCondLst>
                                        </p:cTn>
                                        <p:tgtEl>
                                          <p:spTgt spid="14341"/>
                                        </p:tgtEl>
                                        <p:attrNameLst>
                                          <p:attrName>ppt_x</p:attrName>
                                        </p:attrNameLst>
                                      </p:cBhvr>
                                    </p:anim>
                                    <p:set>
                                      <p:cBhvr>
                                        <p:cTn id="12" dur="770" fill="hold"/>
                                        <p:tgtEl>
                                          <p:spTgt spid="14341"/>
                                        </p:tgtEl>
                                        <p:attrNameLst>
                                          <p:attrName>ppt_y</p:attrName>
                                        </p:attrNameLst>
                                      </p:cBhvr>
                                      <p:to>
                                        <p:strVal val="(#ppt_y+0.4)"/>
                                      </p:to>
                                    </p:set>
                                    <p:anim from="(#ppt_y+0.4)" to="(#ppt_y)" calcmode="lin" valueType="num">
                                      <p:cBhvr>
                                        <p:cTn id="13" dur="1230" accel="100000" fill="hold">
                                          <p:stCondLst>
                                            <p:cond delay="770"/>
                                          </p:stCondLst>
                                        </p:cTn>
                                        <p:tgtEl>
                                          <p:spTgt spid="1434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4342"/>
                                        </p:tgtEl>
                                        <p:attrNameLst>
                                          <p:attrName>style.visibility</p:attrName>
                                        </p:attrNameLst>
                                      </p:cBhvr>
                                      <p:to>
                                        <p:strVal val="visible"/>
                                      </p:to>
                                    </p:set>
                                    <p:anim calcmode="lin" valueType="num">
                                      <p:cBhvr additive="base">
                                        <p:cTn id="18" dur="5000" fill="hold"/>
                                        <p:tgtEl>
                                          <p:spTgt spid="14342"/>
                                        </p:tgtEl>
                                        <p:attrNameLst>
                                          <p:attrName>ppt_x</p:attrName>
                                        </p:attrNameLst>
                                      </p:cBhvr>
                                      <p:tavLst>
                                        <p:tav tm="0">
                                          <p:val>
                                            <p:strVal val="#ppt_x"/>
                                          </p:val>
                                        </p:tav>
                                        <p:tav tm="100000">
                                          <p:val>
                                            <p:strVal val="#ppt_x"/>
                                          </p:val>
                                        </p:tav>
                                      </p:tavLst>
                                    </p:anim>
                                    <p:anim calcmode="lin" valueType="num">
                                      <p:cBhvr additive="base">
                                        <p:cTn id="19" dur="50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F86C"/>
        </a:solid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0"/>
            <a:ext cx="9144000" cy="519113"/>
          </a:xfrm>
          <a:prstGeom prst="rect">
            <a:avLst/>
          </a:prstGeom>
          <a:solidFill>
            <a:srgbClr val="D933B9"/>
          </a:solidFill>
          <a:ln w="9525">
            <a:noFill/>
            <a:miter lim="800000"/>
            <a:headEnd/>
            <a:tailEnd/>
          </a:ln>
          <a:effectLst/>
        </p:spPr>
        <p:txBody>
          <a:bodyPr>
            <a:spAutoFit/>
          </a:bodyPr>
          <a:lstStyle/>
          <a:p>
            <a:pPr algn="ctr">
              <a:spcBef>
                <a:spcPct val="50000"/>
              </a:spcBef>
            </a:pPr>
            <a:endParaRPr lang="en-US" sz="2800" b="1" dirty="0">
              <a:solidFill>
                <a:schemeClr val="bg1"/>
              </a:solidFill>
              <a:latin typeface="Times New Roman" pitchFamily="18" charset="0"/>
            </a:endParaRPr>
          </a:p>
        </p:txBody>
      </p:sp>
      <p:sp>
        <p:nvSpPr>
          <p:cNvPr id="3077" name="WordArt 5"/>
          <p:cNvSpPr>
            <a:spLocks noChangeArrowheads="1" noChangeShapeType="1" noTextEdit="1"/>
          </p:cNvSpPr>
          <p:nvPr/>
        </p:nvSpPr>
        <p:spPr bwMode="auto">
          <a:xfrm>
            <a:off x="3124200" y="762000"/>
            <a:ext cx="981075" cy="342900"/>
          </a:xfrm>
          <a:prstGeom prst="rect">
            <a:avLst/>
          </a:prstGeom>
        </p:spPr>
        <p:txBody>
          <a:bodyPr wrap="none" fromWordArt="1">
            <a:prstTxWarp prst="textPlain">
              <a:avLst>
                <a:gd name="adj" fmla="val 50000"/>
              </a:avLst>
            </a:prstTxWarp>
          </a:bodyPr>
          <a:lstStyle/>
          <a:p>
            <a:pPr algn="ctr"/>
            <a:r>
              <a:rPr lang="vi-VN" sz="2400" b="1" kern="10">
                <a:ln w="9525">
                  <a:solidFill>
                    <a:srgbClr val="D933B9"/>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Tập đọc</a:t>
            </a:r>
            <a:endParaRPr lang="en-US" sz="2400" b="1" kern="10">
              <a:ln w="9525">
                <a:solidFill>
                  <a:srgbClr val="D933B9"/>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endParaRPr>
          </a:p>
        </p:txBody>
      </p:sp>
      <p:sp>
        <p:nvSpPr>
          <p:cNvPr id="3078" name="Line 6"/>
          <p:cNvSpPr>
            <a:spLocks noChangeShapeType="1"/>
          </p:cNvSpPr>
          <p:nvPr/>
        </p:nvSpPr>
        <p:spPr bwMode="auto">
          <a:xfrm>
            <a:off x="3048000" y="1143000"/>
            <a:ext cx="1066800" cy="0"/>
          </a:xfrm>
          <a:prstGeom prst="line">
            <a:avLst/>
          </a:prstGeom>
          <a:noFill/>
          <a:ln w="38100">
            <a:solidFill>
              <a:schemeClr val="tx2"/>
            </a:solidFill>
            <a:round/>
            <a:headEnd/>
            <a:tailEnd/>
          </a:ln>
          <a:effectLst/>
        </p:spPr>
        <p:txBody>
          <a:bodyPr/>
          <a:lstStyle/>
          <a:p>
            <a:endParaRPr lang="en-US"/>
          </a:p>
        </p:txBody>
      </p:sp>
      <p:sp>
        <p:nvSpPr>
          <p:cNvPr id="3079" name="WordArt 7"/>
          <p:cNvSpPr>
            <a:spLocks noChangeArrowheads="1" noChangeShapeType="1" noTextEdit="1"/>
          </p:cNvSpPr>
          <p:nvPr/>
        </p:nvSpPr>
        <p:spPr bwMode="auto">
          <a:xfrm>
            <a:off x="2514600" y="1524000"/>
            <a:ext cx="2514600" cy="3429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2400" b="1"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KIỂM TRA BÀI CŨ</a:t>
            </a:r>
          </a:p>
        </p:txBody>
      </p:sp>
      <p:pic>
        <p:nvPicPr>
          <p:cNvPr id="3080" name="Picture 8" descr="Cau hoi"/>
          <p:cNvPicPr>
            <a:picLocks noChangeAspect="1" noChangeArrowheads="1" noCrop="1"/>
          </p:cNvPicPr>
          <p:nvPr/>
        </p:nvPicPr>
        <p:blipFill>
          <a:blip r:embed="rId2"/>
          <a:srcRect/>
          <a:stretch>
            <a:fillRect/>
          </a:stretch>
        </p:blipFill>
        <p:spPr bwMode="auto">
          <a:xfrm>
            <a:off x="838200" y="685800"/>
            <a:ext cx="1143000" cy="1600200"/>
          </a:xfrm>
          <a:prstGeom prst="rect">
            <a:avLst/>
          </a:prstGeom>
          <a:noFill/>
          <a:ln w="9525">
            <a:noFill/>
            <a:miter lim="800000"/>
            <a:headEnd/>
            <a:tailEnd/>
          </a:ln>
        </p:spPr>
      </p:pic>
      <p:sp>
        <p:nvSpPr>
          <p:cNvPr id="3082" name="Text Box 10"/>
          <p:cNvSpPr txBox="1">
            <a:spLocks noChangeArrowheads="1"/>
          </p:cNvSpPr>
          <p:nvPr/>
        </p:nvSpPr>
        <p:spPr bwMode="auto">
          <a:xfrm>
            <a:off x="609600" y="2286000"/>
            <a:ext cx="8153400" cy="884238"/>
          </a:xfrm>
          <a:prstGeom prst="rect">
            <a:avLst/>
          </a:prstGeom>
          <a:noFill/>
          <a:ln w="9525">
            <a:noFill/>
            <a:miter lim="800000"/>
            <a:headEnd/>
            <a:tailEnd/>
          </a:ln>
          <a:effectLst/>
        </p:spPr>
        <p:txBody>
          <a:bodyPr>
            <a:spAutoFit/>
          </a:bodyPr>
          <a:lstStyle/>
          <a:p>
            <a:pPr>
              <a:spcBef>
                <a:spcPct val="50000"/>
              </a:spcBef>
            </a:pPr>
            <a:r>
              <a:rPr lang="en-US" sz="2800" b="1"/>
              <a:t> </a:t>
            </a:r>
            <a:r>
              <a:rPr lang="en-US" sz="2400" b="1">
                <a:latin typeface="Times New Roman" pitchFamily="18" charset="0"/>
              </a:rPr>
              <a:t>Hai HS nối tiếp kể lại đoạn 1,đoạn 3 của câu chuyện: Sự tích chú Cuội cung trăng.</a:t>
            </a:r>
          </a:p>
        </p:txBody>
      </p:sp>
      <p:sp>
        <p:nvSpPr>
          <p:cNvPr id="3109" name="Text Box 37"/>
          <p:cNvSpPr txBox="1">
            <a:spLocks noChangeArrowheads="1"/>
          </p:cNvSpPr>
          <p:nvPr/>
        </p:nvSpPr>
        <p:spPr bwMode="auto">
          <a:xfrm>
            <a:off x="838200" y="3200400"/>
            <a:ext cx="7864475" cy="466725"/>
          </a:xfrm>
          <a:prstGeom prst="rect">
            <a:avLst/>
          </a:prstGeom>
          <a:solidFill>
            <a:srgbClr val="E4F418"/>
          </a:solidFill>
          <a:ln w="9525">
            <a:solidFill>
              <a:srgbClr val="FF3300"/>
            </a:solidFill>
            <a:miter lim="800000"/>
            <a:headEnd/>
            <a:tailEnd/>
          </a:ln>
          <a:effectLst/>
        </p:spPr>
        <p:txBody>
          <a:bodyPr>
            <a:spAutoFit/>
          </a:bodyPr>
          <a:lstStyle/>
          <a:p>
            <a:r>
              <a:rPr lang="en-US" sz="2400" b="1">
                <a:solidFill>
                  <a:srgbClr val="FF3300"/>
                </a:solidFill>
                <a:latin typeface="Times New Roman" pitchFamily="18" charset="0"/>
              </a:rPr>
              <a:t>Nhờ đâu chú Cuội phát hiện ra cây thuốc quý ?</a:t>
            </a:r>
          </a:p>
        </p:txBody>
      </p:sp>
      <p:sp>
        <p:nvSpPr>
          <p:cNvPr id="3111" name="Text Box 39"/>
          <p:cNvSpPr txBox="1">
            <a:spLocks noChangeArrowheads="1"/>
          </p:cNvSpPr>
          <p:nvPr/>
        </p:nvSpPr>
        <p:spPr bwMode="auto">
          <a:xfrm>
            <a:off x="838200" y="3733800"/>
            <a:ext cx="7864475" cy="831850"/>
          </a:xfrm>
          <a:prstGeom prst="rect">
            <a:avLst/>
          </a:prstGeom>
          <a:noFill/>
          <a:ln w="9525">
            <a:solidFill>
              <a:srgbClr val="FF3300"/>
            </a:solidFill>
            <a:miter lim="800000"/>
            <a:headEnd/>
            <a:tailEnd/>
          </a:ln>
          <a:effectLst/>
        </p:spPr>
        <p:txBody>
          <a:bodyPr>
            <a:spAutoFit/>
          </a:bodyPr>
          <a:lstStyle/>
          <a:p>
            <a:r>
              <a:rPr lang="en-US" sz="2400" b="1">
                <a:solidFill>
                  <a:srgbClr val="FF3300"/>
                </a:solidFill>
                <a:latin typeface="Times New Roman" pitchFamily="18" charset="0"/>
              </a:rPr>
              <a:t>Chú Cuội phát hiện ra cây thuốc quý là vì Cuội nhìn thấy hổ mẹ cứu sống hổ con  bằng lá thuốc.</a:t>
            </a:r>
          </a:p>
        </p:txBody>
      </p:sp>
      <p:sp>
        <p:nvSpPr>
          <p:cNvPr id="3112" name="Text Box 40"/>
          <p:cNvSpPr txBox="1">
            <a:spLocks noChangeArrowheads="1"/>
          </p:cNvSpPr>
          <p:nvPr/>
        </p:nvSpPr>
        <p:spPr bwMode="auto">
          <a:xfrm>
            <a:off x="838200" y="3124200"/>
            <a:ext cx="7864475" cy="466725"/>
          </a:xfrm>
          <a:prstGeom prst="rect">
            <a:avLst/>
          </a:prstGeom>
          <a:noFill/>
          <a:ln w="9525">
            <a:solidFill>
              <a:srgbClr val="FF3300"/>
            </a:solidFill>
            <a:miter lim="800000"/>
            <a:headEnd/>
            <a:tailEnd/>
          </a:ln>
          <a:effectLst/>
        </p:spPr>
        <p:txBody>
          <a:bodyPr>
            <a:spAutoFit/>
          </a:bodyPr>
          <a:lstStyle/>
          <a:p>
            <a:r>
              <a:rPr lang="en-US" sz="2400" b="1">
                <a:solidFill>
                  <a:srgbClr val="FF3300"/>
                </a:solidFill>
                <a:latin typeface="Times New Roman" pitchFamily="18" charset="0"/>
              </a:rPr>
              <a:t>Câu chuyện giúp chúng ta hiểu điều gì ?</a:t>
            </a:r>
          </a:p>
        </p:txBody>
      </p:sp>
      <p:sp>
        <p:nvSpPr>
          <p:cNvPr id="3113" name="Text Box 41"/>
          <p:cNvSpPr txBox="1">
            <a:spLocks noChangeArrowheads="1"/>
          </p:cNvSpPr>
          <p:nvPr/>
        </p:nvSpPr>
        <p:spPr bwMode="auto">
          <a:xfrm>
            <a:off x="762000" y="3657600"/>
            <a:ext cx="7864475" cy="1196975"/>
          </a:xfrm>
          <a:prstGeom prst="rect">
            <a:avLst/>
          </a:prstGeom>
          <a:noFill/>
          <a:ln w="9525">
            <a:solidFill>
              <a:srgbClr val="FF3300"/>
            </a:solidFill>
            <a:miter lim="800000"/>
            <a:headEnd/>
            <a:tailEnd/>
          </a:ln>
          <a:effectLst/>
        </p:spPr>
        <p:txBody>
          <a:bodyPr>
            <a:spAutoFit/>
          </a:bodyPr>
          <a:lstStyle/>
          <a:p>
            <a:r>
              <a:rPr lang="en-US" sz="2400" b="1">
                <a:latin typeface="Times New Roman" pitchFamily="18" charset="0"/>
              </a:rPr>
              <a:t>   </a:t>
            </a:r>
            <a:r>
              <a:rPr lang="en-US" sz="2400" b="1">
                <a:solidFill>
                  <a:srgbClr val="FF3300"/>
                </a:solidFill>
                <a:latin typeface="Times New Roman" pitchFamily="18" charset="0"/>
              </a:rPr>
              <a:t>Câu chuyện ca ngợi tình nghĩa thủy chung, tấm lòng nhân hậu của chú Cuội; giải thích các hiện tượng thiên nhiên và ước  mơ bay lên mặt trăng của loài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53" presetClass="exit" presetSubtype="0" fill="hold" nodeType="withEffect">
                                  <p:stCondLst>
                                    <p:cond delay="0"/>
                                  </p:stCondLst>
                                  <p:childTnLst>
                                    <p:anim calcmode="lin" valueType="num">
                                      <p:cBhvr>
                                        <p:cTn id="11" dur="500"/>
                                        <p:tgtEl>
                                          <p:spTgt spid="3080"/>
                                        </p:tgtEl>
                                        <p:attrNameLst>
                                          <p:attrName>ppt_w</p:attrName>
                                        </p:attrNameLst>
                                      </p:cBhvr>
                                      <p:tavLst>
                                        <p:tav tm="0">
                                          <p:val>
                                            <p:strVal val="ppt_w"/>
                                          </p:val>
                                        </p:tav>
                                        <p:tav tm="100000">
                                          <p:val>
                                            <p:fltVal val="0"/>
                                          </p:val>
                                        </p:tav>
                                      </p:tavLst>
                                    </p:anim>
                                    <p:anim calcmode="lin" valueType="num">
                                      <p:cBhvr>
                                        <p:cTn id="12" dur="500"/>
                                        <p:tgtEl>
                                          <p:spTgt spid="3080"/>
                                        </p:tgtEl>
                                        <p:attrNameLst>
                                          <p:attrName>ppt_h</p:attrName>
                                        </p:attrNameLst>
                                      </p:cBhvr>
                                      <p:tavLst>
                                        <p:tav tm="0">
                                          <p:val>
                                            <p:strVal val="ppt_h"/>
                                          </p:val>
                                        </p:tav>
                                        <p:tav tm="100000">
                                          <p:val>
                                            <p:fltVal val="0"/>
                                          </p:val>
                                        </p:tav>
                                      </p:tavLst>
                                    </p:anim>
                                    <p:animEffect transition="out" filter="fade">
                                      <p:cBhvr>
                                        <p:cTn id="13" dur="500"/>
                                        <p:tgtEl>
                                          <p:spTgt spid="3080"/>
                                        </p:tgtEl>
                                      </p:cBhvr>
                                    </p:animEffect>
                                    <p:set>
                                      <p:cBhvr>
                                        <p:cTn id="14" dur="1" fill="hold">
                                          <p:stCondLst>
                                            <p:cond delay="499"/>
                                          </p:stCondLst>
                                        </p:cTn>
                                        <p:tgtEl>
                                          <p:spTgt spid="3080"/>
                                        </p:tgtEl>
                                        <p:attrNameLst>
                                          <p:attrName>style.visibility</p:attrName>
                                        </p:attrNameLst>
                                      </p:cBhvr>
                                      <p:to>
                                        <p:strVal val="hidden"/>
                                      </p:to>
                                    </p:set>
                                  </p:childTnLst>
                                </p:cTn>
                              </p:par>
                              <p:par>
                                <p:cTn id="15" presetID="53" presetClass="entr" presetSubtype="0" fill="hold" nodeType="withEffect">
                                  <p:stCondLst>
                                    <p:cond delay="0"/>
                                  </p:stCondLst>
                                  <p:childTnLst>
                                    <p:set>
                                      <p:cBhvr>
                                        <p:cTn id="16" dur="1" fill="hold">
                                          <p:stCondLst>
                                            <p:cond delay="0"/>
                                          </p:stCondLst>
                                        </p:cTn>
                                        <p:tgtEl>
                                          <p:spTgt spid="3080"/>
                                        </p:tgtEl>
                                        <p:attrNameLst>
                                          <p:attrName>style.visibility</p:attrName>
                                        </p:attrNameLst>
                                      </p:cBhvr>
                                      <p:to>
                                        <p:strVal val="visible"/>
                                      </p:to>
                                    </p:set>
                                    <p:anim calcmode="lin" valueType="num">
                                      <p:cBhvr>
                                        <p:cTn id="17" dur="500" fill="hold"/>
                                        <p:tgtEl>
                                          <p:spTgt spid="3080"/>
                                        </p:tgtEl>
                                        <p:attrNameLst>
                                          <p:attrName>ppt_w</p:attrName>
                                        </p:attrNameLst>
                                      </p:cBhvr>
                                      <p:tavLst>
                                        <p:tav tm="0">
                                          <p:val>
                                            <p:fltVal val="0"/>
                                          </p:val>
                                        </p:tav>
                                        <p:tav tm="100000">
                                          <p:val>
                                            <p:strVal val="#ppt_w"/>
                                          </p:val>
                                        </p:tav>
                                      </p:tavLst>
                                    </p:anim>
                                    <p:anim calcmode="lin" valueType="num">
                                      <p:cBhvr>
                                        <p:cTn id="18" dur="500" fill="hold"/>
                                        <p:tgtEl>
                                          <p:spTgt spid="3080"/>
                                        </p:tgtEl>
                                        <p:attrNameLst>
                                          <p:attrName>ppt_h</p:attrName>
                                        </p:attrNameLst>
                                      </p:cBhvr>
                                      <p:tavLst>
                                        <p:tav tm="0">
                                          <p:val>
                                            <p:fltVal val="0"/>
                                          </p:val>
                                        </p:tav>
                                        <p:tav tm="100000">
                                          <p:val>
                                            <p:strVal val="#ppt_h"/>
                                          </p:val>
                                        </p:tav>
                                      </p:tavLst>
                                    </p:anim>
                                    <p:animEffect transition="in" filter="fade">
                                      <p:cBhvr>
                                        <p:cTn id="19" dur="500"/>
                                        <p:tgtEl>
                                          <p:spTgt spid="3080"/>
                                        </p:tgtEl>
                                      </p:cBhvr>
                                    </p:animEffect>
                                  </p:childTnLst>
                                </p:cTn>
                              </p:par>
                              <p:par>
                                <p:cTn id="20" presetID="53" presetClass="exit" presetSubtype="0" fill="hold" nodeType="withEffect">
                                  <p:stCondLst>
                                    <p:cond delay="0"/>
                                  </p:stCondLst>
                                  <p:childTnLst>
                                    <p:anim calcmode="lin" valueType="num">
                                      <p:cBhvr>
                                        <p:cTn id="21" dur="500"/>
                                        <p:tgtEl>
                                          <p:spTgt spid="3080"/>
                                        </p:tgtEl>
                                        <p:attrNameLst>
                                          <p:attrName>ppt_w</p:attrName>
                                        </p:attrNameLst>
                                      </p:cBhvr>
                                      <p:tavLst>
                                        <p:tav tm="0">
                                          <p:val>
                                            <p:strVal val="ppt_w"/>
                                          </p:val>
                                        </p:tav>
                                        <p:tav tm="100000">
                                          <p:val>
                                            <p:fltVal val="0"/>
                                          </p:val>
                                        </p:tav>
                                      </p:tavLst>
                                    </p:anim>
                                    <p:anim calcmode="lin" valueType="num">
                                      <p:cBhvr>
                                        <p:cTn id="22" dur="500"/>
                                        <p:tgtEl>
                                          <p:spTgt spid="3080"/>
                                        </p:tgtEl>
                                        <p:attrNameLst>
                                          <p:attrName>ppt_h</p:attrName>
                                        </p:attrNameLst>
                                      </p:cBhvr>
                                      <p:tavLst>
                                        <p:tav tm="0">
                                          <p:val>
                                            <p:strVal val="ppt_h"/>
                                          </p:val>
                                        </p:tav>
                                        <p:tav tm="100000">
                                          <p:val>
                                            <p:fltVal val="0"/>
                                          </p:val>
                                        </p:tav>
                                      </p:tavLst>
                                    </p:anim>
                                    <p:animEffect transition="out" filter="fade">
                                      <p:cBhvr>
                                        <p:cTn id="23" dur="500"/>
                                        <p:tgtEl>
                                          <p:spTgt spid="3080"/>
                                        </p:tgtEl>
                                      </p:cBhvr>
                                    </p:animEffect>
                                    <p:set>
                                      <p:cBhvr>
                                        <p:cTn id="24" dur="1" fill="hold">
                                          <p:stCondLst>
                                            <p:cond delay="499"/>
                                          </p:stCondLst>
                                        </p:cTn>
                                        <p:tgtEl>
                                          <p:spTgt spid="308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3080"/>
                                        </p:tgtEl>
                                        <p:attrNameLst>
                                          <p:attrName>style.visibility</p:attrName>
                                        </p:attrNameLst>
                                      </p:cBhvr>
                                      <p:to>
                                        <p:strVal val="visible"/>
                                      </p:to>
                                    </p:set>
                                    <p:anim calcmode="lin" valueType="num">
                                      <p:cBhvr>
                                        <p:cTn id="29" dur="500" fill="hold"/>
                                        <p:tgtEl>
                                          <p:spTgt spid="3080"/>
                                        </p:tgtEl>
                                        <p:attrNameLst>
                                          <p:attrName>ppt_w</p:attrName>
                                        </p:attrNameLst>
                                      </p:cBhvr>
                                      <p:tavLst>
                                        <p:tav tm="0">
                                          <p:val>
                                            <p:fltVal val="0"/>
                                          </p:val>
                                        </p:tav>
                                        <p:tav tm="100000">
                                          <p:val>
                                            <p:strVal val="#ppt_w"/>
                                          </p:val>
                                        </p:tav>
                                      </p:tavLst>
                                    </p:anim>
                                    <p:anim calcmode="lin" valueType="num">
                                      <p:cBhvr>
                                        <p:cTn id="30" dur="500" fill="hold"/>
                                        <p:tgtEl>
                                          <p:spTgt spid="3080"/>
                                        </p:tgtEl>
                                        <p:attrNameLst>
                                          <p:attrName>ppt_h</p:attrName>
                                        </p:attrNameLst>
                                      </p:cBhvr>
                                      <p:tavLst>
                                        <p:tav tm="0">
                                          <p:val>
                                            <p:fltVal val="0"/>
                                          </p:val>
                                        </p:tav>
                                        <p:tav tm="100000">
                                          <p:val>
                                            <p:strVal val="#ppt_h"/>
                                          </p:val>
                                        </p:tav>
                                      </p:tavLst>
                                    </p:anim>
                                    <p:animEffect transition="in" filter="fade">
                                      <p:cBhvr>
                                        <p:cTn id="31" dur="500"/>
                                        <p:tgtEl>
                                          <p:spTgt spid="3080"/>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3079"/>
                                        </p:tgtEl>
                                        <p:attrNameLst>
                                          <p:attrName>style.visibility</p:attrName>
                                        </p:attrNameLst>
                                      </p:cBhvr>
                                      <p:to>
                                        <p:strVal val="visible"/>
                                      </p:to>
                                    </p:set>
                                    <p:animEffect transition="in" filter="diamond(in)">
                                      <p:cBhvr>
                                        <p:cTn id="36" dur="2000"/>
                                        <p:tgtEl>
                                          <p:spTgt spid="3079"/>
                                        </p:tgtEl>
                                      </p:cBhvr>
                                    </p:animEffect>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1" fill="hold">
                                          <p:stCondLst>
                                            <p:cond delay="0"/>
                                          </p:stCondLst>
                                        </p:cTn>
                                        <p:tgtEl>
                                          <p:spTgt spid="3082"/>
                                        </p:tgtEl>
                                        <p:attrNameLst>
                                          <p:attrName>style.visibility</p:attrName>
                                        </p:attrNameLst>
                                      </p:cBhvr>
                                      <p:to>
                                        <p:strVal val="visible"/>
                                      </p:to>
                                    </p:set>
                                    <p:anim calcmode="lin" valueType="num">
                                      <p:cBhvr additive="base">
                                        <p:cTn id="41" dur="5000" fill="hold"/>
                                        <p:tgtEl>
                                          <p:spTgt spid="3082"/>
                                        </p:tgtEl>
                                        <p:attrNameLst>
                                          <p:attrName>ppt_x</p:attrName>
                                        </p:attrNameLst>
                                      </p:cBhvr>
                                      <p:tavLst>
                                        <p:tav tm="0">
                                          <p:val>
                                            <p:strVal val="#ppt_x"/>
                                          </p:val>
                                        </p:tav>
                                        <p:tav tm="100000">
                                          <p:val>
                                            <p:strVal val="#ppt_x"/>
                                          </p:val>
                                        </p:tav>
                                      </p:tavLst>
                                    </p:anim>
                                    <p:anim calcmode="lin" valueType="num">
                                      <p:cBhvr additive="base">
                                        <p:cTn id="42" dur="50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09"/>
                                        </p:tgtEl>
                                        <p:attrNameLst>
                                          <p:attrName>style.visibility</p:attrName>
                                        </p:attrNameLst>
                                      </p:cBhvr>
                                      <p:to>
                                        <p:strVal val="visible"/>
                                      </p:to>
                                    </p:set>
                                    <p:animEffect transition="in" filter="blinds(horizontal)">
                                      <p:cBhvr>
                                        <p:cTn id="47" dur="500"/>
                                        <p:tgtEl>
                                          <p:spTgt spid="310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111"/>
                                        </p:tgtEl>
                                        <p:attrNameLst>
                                          <p:attrName>style.visibility</p:attrName>
                                        </p:attrNameLst>
                                      </p:cBhvr>
                                      <p:to>
                                        <p:strVal val="visible"/>
                                      </p:to>
                                    </p:set>
                                    <p:animEffect transition="in" filter="blinds(horizontal)">
                                      <p:cBhvr>
                                        <p:cTn id="52" dur="500"/>
                                        <p:tgtEl>
                                          <p:spTgt spid="31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3111"/>
                                        </p:tgtEl>
                                        <p:attrNameLst>
                                          <p:attrName>ppt_x</p:attrName>
                                        </p:attrNameLst>
                                      </p:cBhvr>
                                      <p:tavLst>
                                        <p:tav tm="0">
                                          <p:val>
                                            <p:strVal val="ppt_x"/>
                                          </p:val>
                                        </p:tav>
                                        <p:tav tm="100000">
                                          <p:val>
                                            <p:strVal val="ppt_x"/>
                                          </p:val>
                                        </p:tav>
                                      </p:tavLst>
                                    </p:anim>
                                    <p:anim calcmode="lin" valueType="num">
                                      <p:cBhvr additive="base">
                                        <p:cTn id="57" dur="500"/>
                                        <p:tgtEl>
                                          <p:spTgt spid="3111"/>
                                        </p:tgtEl>
                                        <p:attrNameLst>
                                          <p:attrName>ppt_y</p:attrName>
                                        </p:attrNameLst>
                                      </p:cBhvr>
                                      <p:tavLst>
                                        <p:tav tm="0">
                                          <p:val>
                                            <p:strVal val="ppt_y"/>
                                          </p:val>
                                        </p:tav>
                                        <p:tav tm="100000">
                                          <p:val>
                                            <p:strVal val="1+ppt_h/2"/>
                                          </p:val>
                                        </p:tav>
                                      </p:tavLst>
                                    </p:anim>
                                    <p:set>
                                      <p:cBhvr>
                                        <p:cTn id="58" dur="1" fill="hold">
                                          <p:stCondLst>
                                            <p:cond delay="499"/>
                                          </p:stCondLst>
                                        </p:cTn>
                                        <p:tgtEl>
                                          <p:spTgt spid="3111"/>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3109"/>
                                        </p:tgtEl>
                                        <p:attrNameLst>
                                          <p:attrName>ppt_x</p:attrName>
                                        </p:attrNameLst>
                                      </p:cBhvr>
                                      <p:tavLst>
                                        <p:tav tm="0">
                                          <p:val>
                                            <p:strVal val="ppt_x"/>
                                          </p:val>
                                        </p:tav>
                                        <p:tav tm="100000">
                                          <p:val>
                                            <p:strVal val="ppt_x"/>
                                          </p:val>
                                        </p:tav>
                                      </p:tavLst>
                                    </p:anim>
                                    <p:anim calcmode="lin" valueType="num">
                                      <p:cBhvr additive="base">
                                        <p:cTn id="61" dur="500"/>
                                        <p:tgtEl>
                                          <p:spTgt spid="3109"/>
                                        </p:tgtEl>
                                        <p:attrNameLst>
                                          <p:attrName>ppt_y</p:attrName>
                                        </p:attrNameLst>
                                      </p:cBhvr>
                                      <p:tavLst>
                                        <p:tav tm="0">
                                          <p:val>
                                            <p:strVal val="ppt_y"/>
                                          </p:val>
                                        </p:tav>
                                        <p:tav tm="100000">
                                          <p:val>
                                            <p:strVal val="1+ppt_h/2"/>
                                          </p:val>
                                        </p:tav>
                                      </p:tavLst>
                                    </p:anim>
                                    <p:set>
                                      <p:cBhvr>
                                        <p:cTn id="62" dur="1" fill="hold">
                                          <p:stCondLst>
                                            <p:cond delay="499"/>
                                          </p:stCondLst>
                                        </p:cTn>
                                        <p:tgtEl>
                                          <p:spTgt spid="310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112"/>
                                        </p:tgtEl>
                                        <p:attrNameLst>
                                          <p:attrName>style.visibility</p:attrName>
                                        </p:attrNameLst>
                                      </p:cBhvr>
                                      <p:to>
                                        <p:strVal val="visible"/>
                                      </p:to>
                                    </p:set>
                                    <p:animEffect transition="in" filter="blinds(horizontal)">
                                      <p:cBhvr>
                                        <p:cTn id="67" dur="500"/>
                                        <p:tgtEl>
                                          <p:spTgt spid="3112"/>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113"/>
                                        </p:tgtEl>
                                        <p:attrNameLst>
                                          <p:attrName>style.visibility</p:attrName>
                                        </p:attrNameLst>
                                      </p:cBhvr>
                                      <p:to>
                                        <p:strVal val="visible"/>
                                      </p:to>
                                    </p:set>
                                    <p:animEffect transition="in" filter="box(in)">
                                      <p:cBhvr>
                                        <p:cTn id="72" dur="500"/>
                                        <p:tgtEl>
                                          <p:spTgt spid="311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3112"/>
                                        </p:tgtEl>
                                        <p:attrNameLst>
                                          <p:attrName>ppt_x</p:attrName>
                                        </p:attrNameLst>
                                      </p:cBhvr>
                                      <p:tavLst>
                                        <p:tav tm="0">
                                          <p:val>
                                            <p:strVal val="ppt_x"/>
                                          </p:val>
                                        </p:tav>
                                        <p:tav tm="100000">
                                          <p:val>
                                            <p:strVal val="ppt_x"/>
                                          </p:val>
                                        </p:tav>
                                      </p:tavLst>
                                    </p:anim>
                                    <p:anim calcmode="lin" valueType="num">
                                      <p:cBhvr additive="base">
                                        <p:cTn id="77" dur="500"/>
                                        <p:tgtEl>
                                          <p:spTgt spid="3112"/>
                                        </p:tgtEl>
                                        <p:attrNameLst>
                                          <p:attrName>ppt_y</p:attrName>
                                        </p:attrNameLst>
                                      </p:cBhvr>
                                      <p:tavLst>
                                        <p:tav tm="0">
                                          <p:val>
                                            <p:strVal val="ppt_y"/>
                                          </p:val>
                                        </p:tav>
                                        <p:tav tm="100000">
                                          <p:val>
                                            <p:strVal val="1+ppt_h/2"/>
                                          </p:val>
                                        </p:tav>
                                      </p:tavLst>
                                    </p:anim>
                                    <p:set>
                                      <p:cBhvr>
                                        <p:cTn id="78" dur="1" fill="hold">
                                          <p:stCondLst>
                                            <p:cond delay="499"/>
                                          </p:stCondLst>
                                        </p:cTn>
                                        <p:tgtEl>
                                          <p:spTgt spid="3112"/>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3113"/>
                                        </p:tgtEl>
                                        <p:attrNameLst>
                                          <p:attrName>ppt_x</p:attrName>
                                        </p:attrNameLst>
                                      </p:cBhvr>
                                      <p:tavLst>
                                        <p:tav tm="0">
                                          <p:val>
                                            <p:strVal val="ppt_x"/>
                                          </p:val>
                                        </p:tav>
                                        <p:tav tm="100000">
                                          <p:val>
                                            <p:strVal val="ppt_x"/>
                                          </p:val>
                                        </p:tav>
                                      </p:tavLst>
                                    </p:anim>
                                    <p:anim calcmode="lin" valueType="num">
                                      <p:cBhvr additive="base">
                                        <p:cTn id="81" dur="500"/>
                                        <p:tgtEl>
                                          <p:spTgt spid="3113"/>
                                        </p:tgtEl>
                                        <p:attrNameLst>
                                          <p:attrName>ppt_y</p:attrName>
                                        </p:attrNameLst>
                                      </p:cBhvr>
                                      <p:tavLst>
                                        <p:tav tm="0">
                                          <p:val>
                                            <p:strVal val="ppt_y"/>
                                          </p:val>
                                        </p:tav>
                                        <p:tav tm="100000">
                                          <p:val>
                                            <p:strVal val="1+ppt_h/2"/>
                                          </p:val>
                                        </p:tav>
                                      </p:tavLst>
                                    </p:anim>
                                    <p:set>
                                      <p:cBhvr>
                                        <p:cTn id="82" dur="1" fill="hold">
                                          <p:stCondLst>
                                            <p:cond delay="499"/>
                                          </p:stCondLst>
                                        </p:cTn>
                                        <p:tgtEl>
                                          <p:spTgt spid="3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2" grpId="0"/>
      <p:bldP spid="3109" grpId="0" animBg="1"/>
      <p:bldP spid="3109" grpId="1" animBg="1"/>
      <p:bldP spid="3111" grpId="0" animBg="1"/>
      <p:bldP spid="3111" grpId="1" animBg="1"/>
      <p:bldP spid="3112" grpId="0" animBg="1"/>
      <p:bldP spid="3112" grpId="1" animBg="1"/>
      <p:bldP spid="3113" grpId="0" animBg="1"/>
      <p:bldP spid="31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0.0411.jpg"/>
          <p:cNvPicPr>
            <a:picLocks noChangeAspect="1" noChangeArrowheads="1"/>
          </p:cNvPicPr>
          <p:nvPr/>
        </p:nvPicPr>
        <p:blipFill>
          <a:blip r:embed="rId2"/>
          <a:srcRect/>
          <a:stretch>
            <a:fillRect/>
          </a:stretch>
        </p:blipFill>
        <p:spPr bwMode="auto">
          <a:xfrm>
            <a:off x="2286000" y="1752600"/>
            <a:ext cx="6858000" cy="5105400"/>
          </a:xfrm>
          <a:prstGeom prst="rect">
            <a:avLst/>
          </a:prstGeom>
          <a:noFill/>
        </p:spPr>
      </p:pic>
      <p:sp>
        <p:nvSpPr>
          <p:cNvPr id="10246" name="Text Box 6"/>
          <p:cNvSpPr txBox="1">
            <a:spLocks noChangeArrowheads="1"/>
          </p:cNvSpPr>
          <p:nvPr/>
        </p:nvSpPr>
        <p:spPr bwMode="auto">
          <a:xfrm>
            <a:off x="228600" y="220663"/>
            <a:ext cx="3886200" cy="519112"/>
          </a:xfrm>
          <a:prstGeom prst="rect">
            <a:avLst/>
          </a:prstGeom>
          <a:noFill/>
          <a:ln w="9525">
            <a:noFill/>
            <a:miter lim="800000"/>
            <a:headEnd/>
            <a:tailEnd/>
          </a:ln>
          <a:effectLst/>
        </p:spPr>
        <p:txBody>
          <a:bodyPr>
            <a:spAutoFit/>
          </a:bodyPr>
          <a:lstStyle/>
          <a:p>
            <a:pPr>
              <a:spcBef>
                <a:spcPct val="50000"/>
              </a:spcBef>
            </a:pPr>
            <a:r>
              <a:rPr lang="en-US" sz="2800" b="1"/>
              <a:t>*</a:t>
            </a:r>
            <a:r>
              <a:rPr lang="en-US" sz="2400" b="1">
                <a:latin typeface="Times New Roman" pitchFamily="18" charset="0"/>
              </a:rPr>
              <a:t>Tranh vẽ cảnh gì ?</a:t>
            </a:r>
          </a:p>
        </p:txBody>
      </p:sp>
      <p:sp>
        <p:nvSpPr>
          <p:cNvPr id="10247" name="Text Box 7"/>
          <p:cNvSpPr txBox="1">
            <a:spLocks noChangeArrowheads="1"/>
          </p:cNvSpPr>
          <p:nvPr/>
        </p:nvSpPr>
        <p:spPr bwMode="auto">
          <a:xfrm>
            <a:off x="0" y="762000"/>
            <a:ext cx="9144000" cy="884238"/>
          </a:xfrm>
          <a:prstGeom prst="rect">
            <a:avLst/>
          </a:prstGeom>
          <a:noFill/>
          <a:ln w="9525">
            <a:noFill/>
            <a:miter lim="800000"/>
            <a:headEnd/>
            <a:tailEnd/>
          </a:ln>
          <a:effectLst/>
        </p:spPr>
        <p:txBody>
          <a:bodyPr>
            <a:spAutoFit/>
          </a:bodyPr>
          <a:lstStyle/>
          <a:p>
            <a:pPr>
              <a:spcBef>
                <a:spcPct val="50000"/>
              </a:spcBef>
            </a:pPr>
            <a:r>
              <a:rPr lang="en-US" sz="2800" b="1">
                <a:solidFill>
                  <a:srgbClr val="FF3300"/>
                </a:solidFill>
                <a:latin typeface="Times New Roman" pitchFamily="18" charset="0"/>
              </a:rPr>
              <a:t> </a:t>
            </a:r>
            <a:r>
              <a:rPr lang="en-US" sz="2400" b="1">
                <a:solidFill>
                  <a:srgbClr val="FF3300"/>
                </a:solidFill>
                <a:latin typeface="Times New Roman" pitchFamily="18" charset="0"/>
              </a:rPr>
              <a:t>- Tranh vẽ cảnh ngoài trời đang mưa, trong nhà mọi người đang quây quần quanh bếp lửa.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20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10246"/>
                                        </p:tgtEl>
                                        <p:attrNameLst>
                                          <p:attrName>style.visibility</p:attrName>
                                        </p:attrNameLst>
                                      </p:cBhvr>
                                      <p:to>
                                        <p:strVal val="visible"/>
                                      </p:to>
                                    </p:set>
                                    <p:animEffect transition="in" filter="fade">
                                      <p:cBhvr>
                                        <p:cTn id="12" dur="1000"/>
                                        <p:tgtEl>
                                          <p:spTgt spid="10246"/>
                                        </p:tgtEl>
                                      </p:cBhvr>
                                    </p:animEffect>
                                    <p:anim calcmode="lin" valueType="num">
                                      <p:cBhvr>
                                        <p:cTn id="13" dur="1000" fill="hold"/>
                                        <p:tgtEl>
                                          <p:spTgt spid="10246"/>
                                        </p:tgtEl>
                                        <p:attrNameLst>
                                          <p:attrName>ppt_x</p:attrName>
                                        </p:attrNameLst>
                                      </p:cBhvr>
                                      <p:tavLst>
                                        <p:tav tm="0">
                                          <p:val>
                                            <p:strVal val="#ppt_x-.1"/>
                                          </p:val>
                                        </p:tav>
                                        <p:tav tm="100000">
                                          <p:val>
                                            <p:strVal val="#ppt_x"/>
                                          </p:val>
                                        </p:tav>
                                      </p:tavLst>
                                    </p:anim>
                                    <p:anim calcmode="lin" valueType="num">
                                      <p:cBhvr>
                                        <p:cTn id="14" dur="10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0247"/>
                                        </p:tgtEl>
                                        <p:attrNameLst>
                                          <p:attrName>style.visibility</p:attrName>
                                        </p:attrNameLst>
                                      </p:cBhvr>
                                      <p:to>
                                        <p:strVal val="visible"/>
                                      </p:to>
                                    </p:set>
                                    <p:animEffect transition="in" filter="diamond(in)">
                                      <p:cBhvr>
                                        <p:cTn id="19" dur="2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bds_news_50_2010080611062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201" name="WordArt 9"/>
          <p:cNvSpPr>
            <a:spLocks noChangeArrowheads="1" noChangeShapeType="1" noTextEdit="1"/>
          </p:cNvSpPr>
          <p:nvPr/>
        </p:nvSpPr>
        <p:spPr bwMode="auto">
          <a:xfrm>
            <a:off x="2895600" y="914400"/>
            <a:ext cx="1752600" cy="914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vi-VN" sz="2400" b="1"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Tập đọc</a:t>
            </a:r>
            <a:endParaRPr lang="en-US" sz="2400" b="1"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endParaRPr>
          </a:p>
        </p:txBody>
      </p:sp>
      <p:sp>
        <p:nvSpPr>
          <p:cNvPr id="8202" name="WordArt 10"/>
          <p:cNvSpPr>
            <a:spLocks noChangeArrowheads="1" noChangeShapeType="1" noTextEdit="1"/>
          </p:cNvSpPr>
          <p:nvPr/>
        </p:nvSpPr>
        <p:spPr bwMode="auto">
          <a:xfrm>
            <a:off x="3505200" y="2286000"/>
            <a:ext cx="1524000" cy="9144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vi-VN" sz="2800" b="1"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Times New Roman"/>
                <a:cs typeface="Times New Roman"/>
              </a:rPr>
              <a:t>Mưa</a:t>
            </a:r>
            <a:endParaRPr lang="en-US" sz="2800" b="1"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Times New Roman"/>
              <a:cs typeface="Times New Roman"/>
            </a:endParaRPr>
          </a:p>
        </p:txBody>
      </p:sp>
      <p:sp>
        <p:nvSpPr>
          <p:cNvPr id="8203" name="WordArt 11"/>
          <p:cNvSpPr>
            <a:spLocks noChangeArrowheads="1" noChangeShapeType="1" noTextEdit="1"/>
          </p:cNvSpPr>
          <p:nvPr/>
        </p:nvSpPr>
        <p:spPr bwMode="auto">
          <a:xfrm>
            <a:off x="990600" y="3962400"/>
            <a:ext cx="957263" cy="571500"/>
          </a:xfrm>
          <a:prstGeom prst="rect">
            <a:avLst/>
          </a:prstGeom>
        </p:spPr>
        <p:txBody>
          <a:bodyPr wrap="none" fromWordArt="1">
            <a:prstTxWarp prst="textFadeUp">
              <a:avLst>
                <a:gd name="adj" fmla="val 9991"/>
              </a:avLst>
            </a:prstTxWarp>
          </a:bodyPr>
          <a:lstStyle/>
          <a:p>
            <a:pPr algn="ctr"/>
            <a:r>
              <a:rPr lang="en-US" sz="2400" b="1"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(SGK/134)</a:t>
            </a:r>
          </a:p>
        </p:txBody>
      </p:sp>
      <p:sp>
        <p:nvSpPr>
          <p:cNvPr id="8204" name="WordArt 12"/>
          <p:cNvSpPr>
            <a:spLocks noChangeArrowheads="1" noChangeShapeType="1" noTextEdit="1"/>
          </p:cNvSpPr>
          <p:nvPr/>
        </p:nvSpPr>
        <p:spPr bwMode="auto">
          <a:xfrm>
            <a:off x="228600" y="2438400"/>
            <a:ext cx="2705100" cy="466725"/>
          </a:xfrm>
          <a:prstGeom prst="rect">
            <a:avLst/>
          </a:prstGeom>
        </p:spPr>
        <p:txBody>
          <a:bodyPr wrap="none" fromWordArt="1">
            <a:prstTxWarp prst="textPlain">
              <a:avLst>
                <a:gd name="adj" fmla="val 50000"/>
              </a:avLst>
            </a:prstTxWarp>
          </a:bodyPr>
          <a:lstStyle/>
          <a:p>
            <a:pPr algn="ctr"/>
            <a:r>
              <a:rPr lang="vi-VN" sz="3200" b="1" kern="10">
                <a:ln w="9525">
                  <a:solidFill>
                    <a:srgbClr val="FF0000"/>
                  </a:solidFill>
                  <a:round/>
                  <a:headEnd/>
                  <a:tailEnd/>
                </a:ln>
                <a:solidFill>
                  <a:srgbClr val="FFFFFF"/>
                </a:solidFill>
                <a:effectLst>
                  <a:outerShdw dist="35921" dir="2700000" algn="ctr" rotWithShape="0">
                    <a:srgbClr val="808080">
                      <a:alpha val="80000"/>
                    </a:srgbClr>
                  </a:outerShdw>
                </a:effectLst>
                <a:latin typeface="Times New Roman"/>
                <a:cs typeface="Times New Roman"/>
              </a:rPr>
              <a:t>Tuần 34 tiết 102:</a:t>
            </a:r>
            <a:endParaRPr lang="en-US" sz="3200" b="1" kern="10">
              <a:ln w="9525">
                <a:solidFill>
                  <a:srgbClr val="FF0000"/>
                </a:solidFill>
                <a:round/>
                <a:headEnd/>
                <a:tailEnd/>
              </a:ln>
              <a:solidFill>
                <a:srgbClr val="FFFFFF"/>
              </a:solidFill>
              <a:effectLst>
                <a:outerShdw dist="35921" dir="2700000" algn="ctr" rotWithShape="0">
                  <a:srgbClr val="808080">
                    <a:alpha val="80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 calcmode="lin" valueType="num">
                                      <p:cBhvr additive="base">
                                        <p:cTn id="7" dur="500" fill="hold"/>
                                        <p:tgtEl>
                                          <p:spTgt spid="8204"/>
                                        </p:tgtEl>
                                        <p:attrNameLst>
                                          <p:attrName>ppt_x</p:attrName>
                                        </p:attrNameLst>
                                      </p:cBhvr>
                                      <p:tavLst>
                                        <p:tav tm="0">
                                          <p:val>
                                            <p:strVal val="#ppt_x"/>
                                          </p:val>
                                        </p:tav>
                                        <p:tav tm="100000">
                                          <p:val>
                                            <p:strVal val="#ppt_x"/>
                                          </p:val>
                                        </p:tav>
                                      </p:tavLst>
                                    </p:anim>
                                    <p:anim calcmode="lin" valueType="num">
                                      <p:cBhvr additive="base">
                                        <p:cTn id="8"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8202"/>
                                        </p:tgtEl>
                                        <p:attrNameLst>
                                          <p:attrName>style.visibility</p:attrName>
                                        </p:attrNameLst>
                                      </p:cBhvr>
                                      <p:to>
                                        <p:strVal val="visible"/>
                                      </p:to>
                                    </p:set>
                                    <p:animEffect transition="in" filter="wipe(down)">
                                      <p:cBhvr>
                                        <p:cTn id="13" dur="580">
                                          <p:stCondLst>
                                            <p:cond delay="0"/>
                                          </p:stCondLst>
                                        </p:cTn>
                                        <p:tgtEl>
                                          <p:spTgt spid="8202"/>
                                        </p:tgtEl>
                                      </p:cBhvr>
                                    </p:animEffect>
                                    <p:anim calcmode="lin" valueType="num">
                                      <p:cBhvr>
                                        <p:cTn id="14" dur="1822" tmFilter="0,0; 0.14,0.36; 0.43,0.73; 0.71,0.91; 1.0,1.0">
                                          <p:stCondLst>
                                            <p:cond delay="0"/>
                                          </p:stCondLst>
                                        </p:cTn>
                                        <p:tgtEl>
                                          <p:spTgt spid="820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20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20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20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202"/>
                                        </p:tgtEl>
                                        <p:attrNameLst>
                                          <p:attrName>ppt_y</p:attrName>
                                        </p:attrNameLst>
                                      </p:cBhvr>
                                      <p:tavLst>
                                        <p:tav tm="0" fmla="#ppt_y-sin(pi*$)/81">
                                          <p:val>
                                            <p:fltVal val="0"/>
                                          </p:val>
                                        </p:tav>
                                        <p:tav tm="100000">
                                          <p:val>
                                            <p:fltVal val="1"/>
                                          </p:val>
                                        </p:tav>
                                      </p:tavLst>
                                    </p:anim>
                                    <p:animScale>
                                      <p:cBhvr>
                                        <p:cTn id="19" dur="26">
                                          <p:stCondLst>
                                            <p:cond delay="650"/>
                                          </p:stCondLst>
                                        </p:cTn>
                                        <p:tgtEl>
                                          <p:spTgt spid="8202"/>
                                        </p:tgtEl>
                                      </p:cBhvr>
                                      <p:to x="100000" y="60000"/>
                                    </p:animScale>
                                    <p:animScale>
                                      <p:cBhvr>
                                        <p:cTn id="20" dur="166" decel="50000">
                                          <p:stCondLst>
                                            <p:cond delay="676"/>
                                          </p:stCondLst>
                                        </p:cTn>
                                        <p:tgtEl>
                                          <p:spTgt spid="8202"/>
                                        </p:tgtEl>
                                      </p:cBhvr>
                                      <p:to x="100000" y="100000"/>
                                    </p:animScale>
                                    <p:animScale>
                                      <p:cBhvr>
                                        <p:cTn id="21" dur="26">
                                          <p:stCondLst>
                                            <p:cond delay="1312"/>
                                          </p:stCondLst>
                                        </p:cTn>
                                        <p:tgtEl>
                                          <p:spTgt spid="8202"/>
                                        </p:tgtEl>
                                      </p:cBhvr>
                                      <p:to x="100000" y="80000"/>
                                    </p:animScale>
                                    <p:animScale>
                                      <p:cBhvr>
                                        <p:cTn id="22" dur="166" decel="50000">
                                          <p:stCondLst>
                                            <p:cond delay="1338"/>
                                          </p:stCondLst>
                                        </p:cTn>
                                        <p:tgtEl>
                                          <p:spTgt spid="8202"/>
                                        </p:tgtEl>
                                      </p:cBhvr>
                                      <p:to x="100000" y="100000"/>
                                    </p:animScale>
                                    <p:animScale>
                                      <p:cBhvr>
                                        <p:cTn id="23" dur="26">
                                          <p:stCondLst>
                                            <p:cond delay="1642"/>
                                          </p:stCondLst>
                                        </p:cTn>
                                        <p:tgtEl>
                                          <p:spTgt spid="8202"/>
                                        </p:tgtEl>
                                      </p:cBhvr>
                                      <p:to x="100000" y="90000"/>
                                    </p:animScale>
                                    <p:animScale>
                                      <p:cBhvr>
                                        <p:cTn id="24" dur="166" decel="50000">
                                          <p:stCondLst>
                                            <p:cond delay="1668"/>
                                          </p:stCondLst>
                                        </p:cTn>
                                        <p:tgtEl>
                                          <p:spTgt spid="8202"/>
                                        </p:tgtEl>
                                      </p:cBhvr>
                                      <p:to x="100000" y="100000"/>
                                    </p:animScale>
                                    <p:animScale>
                                      <p:cBhvr>
                                        <p:cTn id="25" dur="26">
                                          <p:stCondLst>
                                            <p:cond delay="1808"/>
                                          </p:stCondLst>
                                        </p:cTn>
                                        <p:tgtEl>
                                          <p:spTgt spid="8202"/>
                                        </p:tgtEl>
                                      </p:cBhvr>
                                      <p:to x="100000" y="95000"/>
                                    </p:animScale>
                                    <p:animScale>
                                      <p:cBhvr>
                                        <p:cTn id="26" dur="166" decel="50000">
                                          <p:stCondLst>
                                            <p:cond delay="1834"/>
                                          </p:stCondLst>
                                        </p:cTn>
                                        <p:tgtEl>
                                          <p:spTgt spid="820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8203"/>
                                        </p:tgtEl>
                                        <p:attrNameLst>
                                          <p:attrName>style.visibility</p:attrName>
                                        </p:attrNameLst>
                                      </p:cBhvr>
                                      <p:to>
                                        <p:strVal val="visible"/>
                                      </p:to>
                                    </p:set>
                                    <p:animEffect transition="in" filter="fade">
                                      <p:cBhvr>
                                        <p:cTn id="31" dur="770" decel="100000"/>
                                        <p:tgtEl>
                                          <p:spTgt spid="8203"/>
                                        </p:tgtEl>
                                      </p:cBhvr>
                                    </p:animEffect>
                                    <p:animScale>
                                      <p:cBhvr>
                                        <p:cTn id="32" dur="770" decel="100000"/>
                                        <p:tgtEl>
                                          <p:spTgt spid="8203"/>
                                        </p:tgtEl>
                                      </p:cBhvr>
                                      <p:from x="10000" y="10000"/>
                                      <p:to x="200000" y="450000"/>
                                    </p:animScale>
                                    <p:animScale>
                                      <p:cBhvr>
                                        <p:cTn id="33" dur="1230" accel="100000" fill="hold">
                                          <p:stCondLst>
                                            <p:cond delay="770"/>
                                          </p:stCondLst>
                                        </p:cTn>
                                        <p:tgtEl>
                                          <p:spTgt spid="8203"/>
                                        </p:tgtEl>
                                      </p:cBhvr>
                                      <p:from x="200000" y="450000"/>
                                      <p:to x="100000" y="100000"/>
                                    </p:animScale>
                                    <p:set>
                                      <p:cBhvr>
                                        <p:cTn id="34" dur="770" fill="hold"/>
                                        <p:tgtEl>
                                          <p:spTgt spid="8203"/>
                                        </p:tgtEl>
                                        <p:attrNameLst>
                                          <p:attrName>ppt_x</p:attrName>
                                        </p:attrNameLst>
                                      </p:cBhvr>
                                      <p:to>
                                        <p:strVal val="(0.5)"/>
                                      </p:to>
                                    </p:set>
                                    <p:anim from="(0.5)" to="(#ppt_x)" calcmode="lin" valueType="num">
                                      <p:cBhvr>
                                        <p:cTn id="35" dur="1230" accel="100000" fill="hold">
                                          <p:stCondLst>
                                            <p:cond delay="770"/>
                                          </p:stCondLst>
                                        </p:cTn>
                                        <p:tgtEl>
                                          <p:spTgt spid="8203"/>
                                        </p:tgtEl>
                                        <p:attrNameLst>
                                          <p:attrName>ppt_x</p:attrName>
                                        </p:attrNameLst>
                                      </p:cBhvr>
                                    </p:anim>
                                    <p:set>
                                      <p:cBhvr>
                                        <p:cTn id="36" dur="770" fill="hold"/>
                                        <p:tgtEl>
                                          <p:spTgt spid="8203"/>
                                        </p:tgtEl>
                                        <p:attrNameLst>
                                          <p:attrName>ppt_y</p:attrName>
                                        </p:attrNameLst>
                                      </p:cBhvr>
                                      <p:to>
                                        <p:strVal val="(#ppt_y+0.4)"/>
                                      </p:to>
                                    </p:set>
                                    <p:anim from="(#ppt_y+0.4)" to="(#ppt_y)" calcmode="lin" valueType="num">
                                      <p:cBhvr>
                                        <p:cTn id="37" dur="1230" accel="100000" fill="hold">
                                          <p:stCondLst>
                                            <p:cond delay="770"/>
                                          </p:stCondLst>
                                        </p:cTn>
                                        <p:tgtEl>
                                          <p:spTgt spid="820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animBg="1"/>
      <p:bldP spid="8203" grpId="0" animBg="1"/>
      <p:bldP spid="82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0" y="0"/>
            <a:ext cx="9144000" cy="519113"/>
          </a:xfrm>
          <a:prstGeom prst="rect">
            <a:avLst/>
          </a:prstGeom>
          <a:solidFill>
            <a:srgbClr val="D933B9"/>
          </a:solidFill>
          <a:ln w="9525">
            <a:noFill/>
            <a:miter lim="800000"/>
            <a:headEnd/>
            <a:tailEnd/>
          </a:ln>
          <a:effectLst/>
        </p:spPr>
        <p:txBody>
          <a:bodyPr>
            <a:spAutoFit/>
          </a:bodyPr>
          <a:lstStyle/>
          <a:p>
            <a:pPr algn="ctr">
              <a:spcBef>
                <a:spcPct val="50000"/>
              </a:spcBef>
            </a:pPr>
            <a:endParaRPr lang="en-US" sz="2800" b="1" dirty="0">
              <a:solidFill>
                <a:schemeClr val="bg1"/>
              </a:solidFill>
              <a:latin typeface="Times New Roman" pitchFamily="18" charset="0"/>
            </a:endParaRPr>
          </a:p>
        </p:txBody>
      </p:sp>
      <p:sp>
        <p:nvSpPr>
          <p:cNvPr id="4101" name="WordArt 5"/>
          <p:cNvSpPr>
            <a:spLocks noChangeArrowheads="1" noChangeShapeType="1" noTextEdit="1"/>
          </p:cNvSpPr>
          <p:nvPr/>
        </p:nvSpPr>
        <p:spPr bwMode="auto">
          <a:xfrm>
            <a:off x="3581400" y="685800"/>
            <a:ext cx="1228725" cy="400050"/>
          </a:xfrm>
          <a:prstGeom prst="rect">
            <a:avLst/>
          </a:prstGeom>
        </p:spPr>
        <p:txBody>
          <a:bodyPr wrap="none" fromWordArt="1">
            <a:prstTxWarp prst="textPlain">
              <a:avLst>
                <a:gd name="adj" fmla="val 50000"/>
              </a:avLst>
            </a:prstTxWarp>
          </a:bodyPr>
          <a:lstStyle/>
          <a:p>
            <a:pPr algn="ctr"/>
            <a:r>
              <a:rPr lang="vi-VN" sz="2800" b="1" kern="10">
                <a:ln w="9525">
                  <a:solidFill>
                    <a:srgbClr val="0000FF"/>
                  </a:solidFill>
                  <a:round/>
                  <a:headEnd/>
                  <a:tailEnd/>
                </a:ln>
                <a:solidFill>
                  <a:srgbClr val="000080"/>
                </a:solidFill>
                <a:effectLst>
                  <a:outerShdw dist="35921" dir="2700000" algn="ctr" rotWithShape="0">
                    <a:srgbClr val="C0C0C0">
                      <a:alpha val="80000"/>
                    </a:srgbClr>
                  </a:outerShdw>
                </a:effectLst>
                <a:latin typeface="Times New Roman"/>
                <a:cs typeface="Times New Roman"/>
              </a:rPr>
              <a:t>Tập đọc</a:t>
            </a:r>
            <a:endParaRPr lang="en-US" sz="2800" b="1" kern="10">
              <a:ln w="9525">
                <a:solidFill>
                  <a:srgbClr val="0000FF"/>
                </a:solidFill>
                <a:round/>
                <a:headEnd/>
                <a:tailEnd/>
              </a:ln>
              <a:solidFill>
                <a:srgbClr val="000080"/>
              </a:solidFill>
              <a:effectLst>
                <a:outerShdw dist="35921" dir="2700000" algn="ctr" rotWithShape="0">
                  <a:srgbClr val="C0C0C0">
                    <a:alpha val="80000"/>
                  </a:srgbClr>
                </a:outerShdw>
              </a:effectLst>
              <a:latin typeface="Times New Roman"/>
              <a:cs typeface="Times New Roman"/>
            </a:endParaRPr>
          </a:p>
        </p:txBody>
      </p:sp>
      <p:sp>
        <p:nvSpPr>
          <p:cNvPr id="4102" name="Line 6"/>
          <p:cNvSpPr>
            <a:spLocks noChangeShapeType="1"/>
          </p:cNvSpPr>
          <p:nvPr/>
        </p:nvSpPr>
        <p:spPr bwMode="auto">
          <a:xfrm flipV="1">
            <a:off x="3581400" y="1143000"/>
            <a:ext cx="1066800" cy="0"/>
          </a:xfrm>
          <a:prstGeom prst="line">
            <a:avLst/>
          </a:prstGeom>
          <a:noFill/>
          <a:ln w="38100">
            <a:solidFill>
              <a:schemeClr val="tx2"/>
            </a:solidFill>
            <a:round/>
            <a:headEnd/>
            <a:tailEnd/>
          </a:ln>
          <a:effectLst/>
        </p:spPr>
        <p:txBody>
          <a:bodyPr/>
          <a:lstStyle/>
          <a:p>
            <a:endParaRPr lang="en-US"/>
          </a:p>
        </p:txBody>
      </p:sp>
      <p:sp>
        <p:nvSpPr>
          <p:cNvPr id="4105" name="Text Box 9"/>
          <p:cNvSpPr txBox="1">
            <a:spLocks noChangeArrowheads="1"/>
          </p:cNvSpPr>
          <p:nvPr/>
        </p:nvSpPr>
        <p:spPr bwMode="auto">
          <a:xfrm>
            <a:off x="685800" y="2286000"/>
            <a:ext cx="3810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Times New Roman" pitchFamily="18" charset="0"/>
              </a:rPr>
              <a:t>*Đọc từng dòng thơ</a:t>
            </a:r>
          </a:p>
        </p:txBody>
      </p:sp>
      <p:graphicFrame>
        <p:nvGraphicFramePr>
          <p:cNvPr id="4135" name="Group 39"/>
          <p:cNvGraphicFramePr>
            <a:graphicFrameLocks noGrp="1"/>
          </p:cNvGraphicFramePr>
          <p:nvPr>
            <p:ph/>
          </p:nvPr>
        </p:nvGraphicFramePr>
        <p:xfrm>
          <a:off x="457200" y="2743200"/>
          <a:ext cx="8229600" cy="3962400"/>
        </p:xfrm>
        <a:graphic>
          <a:graphicData uri="http://schemas.openxmlformats.org/drawingml/2006/table">
            <a:tbl>
              <a:tblPr/>
              <a:tblGrid>
                <a:gridCol w="4186238"/>
                <a:gridCol w="4043362"/>
              </a:tblGrid>
              <a:tr h="396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118" name="Text Box 22"/>
          <p:cNvSpPr txBox="1">
            <a:spLocks noChangeArrowheads="1"/>
          </p:cNvSpPr>
          <p:nvPr/>
        </p:nvSpPr>
        <p:spPr bwMode="auto">
          <a:xfrm>
            <a:off x="1371600" y="2819400"/>
            <a:ext cx="2209800" cy="457200"/>
          </a:xfrm>
          <a:prstGeom prst="rect">
            <a:avLst/>
          </a:prstGeom>
          <a:solidFill>
            <a:srgbClr val="E4F418"/>
          </a:solidFill>
          <a:ln w="9525">
            <a:noFill/>
            <a:miter lim="800000"/>
            <a:headEnd/>
            <a:tailEnd/>
          </a:ln>
          <a:effectLst/>
        </p:spPr>
        <p:txBody>
          <a:bodyPr>
            <a:spAutoFit/>
          </a:bodyPr>
          <a:lstStyle/>
          <a:p>
            <a:pPr>
              <a:spcBef>
                <a:spcPct val="50000"/>
              </a:spcBef>
            </a:pPr>
            <a:r>
              <a:rPr lang="en-US" sz="2400" b="1" u="sng">
                <a:latin typeface="Times New Roman" pitchFamily="18" charset="0"/>
              </a:rPr>
              <a:t>Luyện đọc:</a:t>
            </a:r>
          </a:p>
        </p:txBody>
      </p:sp>
      <p:sp>
        <p:nvSpPr>
          <p:cNvPr id="4119" name="Text Box 23"/>
          <p:cNvSpPr txBox="1">
            <a:spLocks noChangeArrowheads="1"/>
          </p:cNvSpPr>
          <p:nvPr/>
        </p:nvSpPr>
        <p:spPr bwMode="auto">
          <a:xfrm>
            <a:off x="5562600" y="2819400"/>
            <a:ext cx="2438400" cy="457200"/>
          </a:xfrm>
          <a:prstGeom prst="rect">
            <a:avLst/>
          </a:prstGeom>
          <a:solidFill>
            <a:srgbClr val="E4F418"/>
          </a:solidFill>
          <a:ln w="9525">
            <a:noFill/>
            <a:miter lim="800000"/>
            <a:headEnd/>
            <a:tailEnd/>
          </a:ln>
          <a:effectLst/>
        </p:spPr>
        <p:txBody>
          <a:bodyPr>
            <a:spAutoFit/>
          </a:bodyPr>
          <a:lstStyle/>
          <a:p>
            <a:pPr>
              <a:spcBef>
                <a:spcPct val="50000"/>
              </a:spcBef>
            </a:pPr>
            <a:r>
              <a:rPr lang="en-US" sz="2400" b="1" u="sng">
                <a:latin typeface="Times New Roman" pitchFamily="18" charset="0"/>
              </a:rPr>
              <a:t>Tìm hiểu bài:</a:t>
            </a:r>
          </a:p>
        </p:txBody>
      </p:sp>
      <p:sp>
        <p:nvSpPr>
          <p:cNvPr id="4120" name="Text Box 24"/>
          <p:cNvSpPr txBox="1">
            <a:spLocks noChangeArrowheads="1"/>
          </p:cNvSpPr>
          <p:nvPr/>
        </p:nvSpPr>
        <p:spPr bwMode="auto">
          <a:xfrm>
            <a:off x="990600" y="3276600"/>
            <a:ext cx="2209800" cy="457200"/>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Times New Roman" pitchFamily="18" charset="0"/>
              </a:rPr>
              <a:t>- lũ lượt</a:t>
            </a:r>
          </a:p>
        </p:txBody>
      </p:sp>
      <p:sp>
        <p:nvSpPr>
          <p:cNvPr id="4121" name="Text Box 25"/>
          <p:cNvSpPr txBox="1">
            <a:spLocks noChangeArrowheads="1"/>
          </p:cNvSpPr>
          <p:nvPr/>
        </p:nvSpPr>
        <p:spPr bwMode="auto">
          <a:xfrm>
            <a:off x="914400" y="3733800"/>
            <a:ext cx="1905000" cy="457200"/>
          </a:xfrm>
          <a:prstGeom prst="rect">
            <a:avLst/>
          </a:prstGeom>
          <a:noFill/>
          <a:ln w="9525">
            <a:noFill/>
            <a:miter lim="800000"/>
            <a:headEnd/>
            <a:tailEnd/>
          </a:ln>
          <a:effectLst/>
        </p:spPr>
        <p:txBody>
          <a:bodyPr>
            <a:spAutoFit/>
          </a:bodyPr>
          <a:lstStyle/>
          <a:p>
            <a:pPr>
              <a:spcBef>
                <a:spcPct val="50000"/>
              </a:spcBef>
            </a:pPr>
            <a:r>
              <a:rPr lang="en-US"/>
              <a:t> </a:t>
            </a:r>
            <a:r>
              <a:rPr lang="en-US" sz="2400" b="1">
                <a:solidFill>
                  <a:srgbClr val="FF3300"/>
                </a:solidFill>
                <a:latin typeface="Times New Roman" pitchFamily="18" charset="0"/>
              </a:rPr>
              <a:t>- lật đật</a:t>
            </a:r>
          </a:p>
        </p:txBody>
      </p:sp>
      <p:sp>
        <p:nvSpPr>
          <p:cNvPr id="4123" name="Text Box 27"/>
          <p:cNvSpPr txBox="1">
            <a:spLocks noChangeArrowheads="1"/>
          </p:cNvSpPr>
          <p:nvPr/>
        </p:nvSpPr>
        <p:spPr bwMode="auto">
          <a:xfrm>
            <a:off x="914400" y="4114800"/>
            <a:ext cx="1752600" cy="457200"/>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Times New Roman" pitchFamily="18" charset="0"/>
              </a:rPr>
              <a:t>- xỏ kim</a:t>
            </a:r>
          </a:p>
        </p:txBody>
      </p:sp>
      <p:sp>
        <p:nvSpPr>
          <p:cNvPr id="4124" name="Text Box 28"/>
          <p:cNvSpPr txBox="1">
            <a:spLocks noChangeArrowheads="1"/>
          </p:cNvSpPr>
          <p:nvPr/>
        </p:nvSpPr>
        <p:spPr bwMode="auto">
          <a:xfrm>
            <a:off x="2514600" y="3200400"/>
            <a:ext cx="1828800" cy="457200"/>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Times New Roman" pitchFamily="18" charset="0"/>
              </a:rPr>
              <a:t>- lửa reo</a:t>
            </a:r>
          </a:p>
        </p:txBody>
      </p:sp>
      <p:sp>
        <p:nvSpPr>
          <p:cNvPr id="4126" name="Text Box 30"/>
          <p:cNvSpPr txBox="1">
            <a:spLocks noChangeArrowheads="1"/>
          </p:cNvSpPr>
          <p:nvPr/>
        </p:nvSpPr>
        <p:spPr bwMode="auto">
          <a:xfrm>
            <a:off x="2514600" y="3733800"/>
            <a:ext cx="2286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Times New Roman" pitchFamily="18" charset="0"/>
              </a:rPr>
              <a:t>- tí tách</a:t>
            </a:r>
          </a:p>
        </p:txBody>
      </p:sp>
      <p:sp>
        <p:nvSpPr>
          <p:cNvPr id="4128" name="Text Box 32"/>
          <p:cNvSpPr txBox="1">
            <a:spLocks noChangeArrowheads="1"/>
          </p:cNvSpPr>
          <p:nvPr/>
        </p:nvSpPr>
        <p:spPr bwMode="auto">
          <a:xfrm>
            <a:off x="2590800" y="4114800"/>
            <a:ext cx="2133600" cy="457200"/>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Times New Roman" pitchFamily="18" charset="0"/>
              </a:rPr>
              <a:t>- bác ếch</a:t>
            </a:r>
          </a:p>
        </p:txBody>
      </p:sp>
      <p:sp>
        <p:nvSpPr>
          <p:cNvPr id="4131" name="Text Box 35"/>
          <p:cNvSpPr txBox="1">
            <a:spLocks noChangeArrowheads="1"/>
          </p:cNvSpPr>
          <p:nvPr/>
        </p:nvSpPr>
        <p:spPr bwMode="auto">
          <a:xfrm>
            <a:off x="381000" y="2286000"/>
            <a:ext cx="3962400" cy="457200"/>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Times New Roman" pitchFamily="18" charset="0"/>
              </a:rPr>
              <a:t>* Đọc từng khổ thơ</a:t>
            </a:r>
          </a:p>
        </p:txBody>
      </p:sp>
      <p:sp>
        <p:nvSpPr>
          <p:cNvPr id="4139" name="Text Box 43"/>
          <p:cNvSpPr txBox="1">
            <a:spLocks noChangeArrowheads="1"/>
          </p:cNvSpPr>
          <p:nvPr/>
        </p:nvSpPr>
        <p:spPr bwMode="auto">
          <a:xfrm>
            <a:off x="304800" y="1524000"/>
            <a:ext cx="2819400" cy="466725"/>
          </a:xfrm>
          <a:prstGeom prst="rect">
            <a:avLst/>
          </a:prstGeom>
          <a:solidFill>
            <a:srgbClr val="EEF86C"/>
          </a:solidFill>
          <a:ln w="9525">
            <a:solidFill>
              <a:srgbClr val="0000FF"/>
            </a:solid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Tuần 34 – Tiết 102:</a:t>
            </a:r>
          </a:p>
        </p:txBody>
      </p:sp>
      <p:sp>
        <p:nvSpPr>
          <p:cNvPr id="4141" name="Text Box 45"/>
          <p:cNvSpPr txBox="1">
            <a:spLocks noChangeArrowheads="1"/>
          </p:cNvSpPr>
          <p:nvPr/>
        </p:nvSpPr>
        <p:spPr bwMode="auto">
          <a:xfrm>
            <a:off x="3505200" y="1447800"/>
            <a:ext cx="1371600" cy="650875"/>
          </a:xfrm>
          <a:prstGeom prst="rect">
            <a:avLst/>
          </a:prstGeom>
          <a:solidFill>
            <a:srgbClr val="EEF86C"/>
          </a:solidFill>
          <a:ln w="9525">
            <a:solidFill>
              <a:schemeClr val="bg1"/>
            </a:solidFill>
            <a:miter lim="800000"/>
            <a:headEnd/>
            <a:tailEnd/>
          </a:ln>
          <a:effectLst/>
        </p:spPr>
        <p:txBody>
          <a:bodyPr>
            <a:spAutoFit/>
          </a:bodyPr>
          <a:lstStyle/>
          <a:p>
            <a:pPr>
              <a:spcBef>
                <a:spcPct val="50000"/>
              </a:spcBef>
            </a:pPr>
            <a:r>
              <a:rPr lang="en-US" sz="3600" b="1">
                <a:solidFill>
                  <a:srgbClr val="0000FF"/>
                </a:solidFill>
                <a:latin typeface="Times New Roman" pitchFamily="18" charset="0"/>
              </a:rPr>
              <a:t>Mưa</a:t>
            </a:r>
          </a:p>
        </p:txBody>
      </p:sp>
      <p:sp>
        <p:nvSpPr>
          <p:cNvPr id="4143" name="Text Box 47"/>
          <p:cNvSpPr txBox="1">
            <a:spLocks noChangeArrowheads="1"/>
          </p:cNvSpPr>
          <p:nvPr/>
        </p:nvSpPr>
        <p:spPr bwMode="auto">
          <a:xfrm>
            <a:off x="1066800" y="4572000"/>
            <a:ext cx="3505200" cy="2100263"/>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Chớp đông  chớp tây</a:t>
            </a:r>
          </a:p>
          <a:p>
            <a:pPr>
              <a:spcBef>
                <a:spcPct val="50000"/>
              </a:spcBef>
            </a:pPr>
            <a:r>
              <a:rPr lang="en-US" sz="2400" b="1">
                <a:latin typeface="Times New Roman" pitchFamily="18" charset="0"/>
              </a:rPr>
              <a:t>Rồi  mưa nặng hạt</a:t>
            </a:r>
          </a:p>
          <a:p>
            <a:pPr>
              <a:spcBef>
                <a:spcPct val="50000"/>
              </a:spcBef>
            </a:pPr>
            <a:r>
              <a:rPr lang="en-US" sz="2400" b="1">
                <a:latin typeface="Times New Roman" pitchFamily="18" charset="0"/>
              </a:rPr>
              <a:t>Cây lá xòe tay</a:t>
            </a:r>
          </a:p>
          <a:p>
            <a:pPr>
              <a:spcBef>
                <a:spcPct val="50000"/>
              </a:spcBef>
            </a:pPr>
            <a:r>
              <a:rPr lang="en-US" sz="2400" b="1">
                <a:latin typeface="Times New Roman" pitchFamily="18" charset="0"/>
              </a:rPr>
              <a:t>Hứng   làn nước mát.</a:t>
            </a:r>
          </a:p>
        </p:txBody>
      </p:sp>
      <p:sp>
        <p:nvSpPr>
          <p:cNvPr id="4144" name="Line 48"/>
          <p:cNvSpPr>
            <a:spLocks noChangeShapeType="1"/>
          </p:cNvSpPr>
          <p:nvPr/>
        </p:nvSpPr>
        <p:spPr bwMode="auto">
          <a:xfrm flipH="1">
            <a:off x="2590800" y="4572000"/>
            <a:ext cx="152400" cy="457200"/>
          </a:xfrm>
          <a:prstGeom prst="line">
            <a:avLst/>
          </a:prstGeom>
          <a:noFill/>
          <a:ln w="38100">
            <a:solidFill>
              <a:srgbClr val="FF3300"/>
            </a:solidFill>
            <a:round/>
            <a:headEnd/>
            <a:tailEnd/>
          </a:ln>
          <a:effectLst/>
        </p:spPr>
        <p:txBody>
          <a:bodyPr/>
          <a:lstStyle/>
          <a:p>
            <a:endParaRPr lang="en-US"/>
          </a:p>
        </p:txBody>
      </p:sp>
      <p:sp>
        <p:nvSpPr>
          <p:cNvPr id="4145" name="Line 49"/>
          <p:cNvSpPr>
            <a:spLocks noChangeShapeType="1"/>
          </p:cNvSpPr>
          <p:nvPr/>
        </p:nvSpPr>
        <p:spPr bwMode="auto">
          <a:xfrm flipH="1">
            <a:off x="1600200" y="5181600"/>
            <a:ext cx="152400" cy="457200"/>
          </a:xfrm>
          <a:prstGeom prst="line">
            <a:avLst/>
          </a:prstGeom>
          <a:noFill/>
          <a:ln w="38100">
            <a:solidFill>
              <a:srgbClr val="FF3300"/>
            </a:solidFill>
            <a:round/>
            <a:headEnd/>
            <a:tailEnd/>
          </a:ln>
          <a:effectLst/>
        </p:spPr>
        <p:txBody>
          <a:bodyPr/>
          <a:lstStyle/>
          <a:p>
            <a:endParaRPr lang="en-US"/>
          </a:p>
        </p:txBody>
      </p:sp>
      <p:sp>
        <p:nvSpPr>
          <p:cNvPr id="4146" name="Line 50"/>
          <p:cNvSpPr>
            <a:spLocks noChangeShapeType="1"/>
          </p:cNvSpPr>
          <p:nvPr/>
        </p:nvSpPr>
        <p:spPr bwMode="auto">
          <a:xfrm flipH="1">
            <a:off x="1981200" y="5715000"/>
            <a:ext cx="152400" cy="457200"/>
          </a:xfrm>
          <a:prstGeom prst="line">
            <a:avLst/>
          </a:prstGeom>
          <a:noFill/>
          <a:ln w="38100">
            <a:solidFill>
              <a:srgbClr val="FF3300"/>
            </a:solidFill>
            <a:round/>
            <a:headEnd/>
            <a:tailEnd/>
          </a:ln>
          <a:effectLst/>
        </p:spPr>
        <p:txBody>
          <a:bodyPr/>
          <a:lstStyle/>
          <a:p>
            <a:endParaRPr lang="en-US"/>
          </a:p>
        </p:txBody>
      </p:sp>
      <p:sp>
        <p:nvSpPr>
          <p:cNvPr id="4147" name="Line 51"/>
          <p:cNvSpPr>
            <a:spLocks noChangeShapeType="1"/>
          </p:cNvSpPr>
          <p:nvPr/>
        </p:nvSpPr>
        <p:spPr bwMode="auto">
          <a:xfrm flipH="1">
            <a:off x="1905000" y="6172200"/>
            <a:ext cx="152400" cy="457200"/>
          </a:xfrm>
          <a:prstGeom prst="line">
            <a:avLst/>
          </a:prstGeom>
          <a:noFill/>
          <a:ln w="38100">
            <a:solidFill>
              <a:srgbClr val="FF3300"/>
            </a:solidFill>
            <a:round/>
            <a:headEnd/>
            <a:tailEnd/>
          </a:ln>
          <a:effectLst/>
        </p:spPr>
        <p:txBody>
          <a:bodyPr/>
          <a:lstStyle/>
          <a:p>
            <a:endParaRPr lang="en-US"/>
          </a:p>
        </p:txBody>
      </p:sp>
      <p:sp>
        <p:nvSpPr>
          <p:cNvPr id="4148" name="Text Box 52"/>
          <p:cNvSpPr txBox="1">
            <a:spLocks noChangeArrowheads="1"/>
          </p:cNvSpPr>
          <p:nvPr/>
        </p:nvSpPr>
        <p:spPr bwMode="auto">
          <a:xfrm>
            <a:off x="5638800" y="3810000"/>
            <a:ext cx="2149475" cy="457200"/>
          </a:xfrm>
          <a:prstGeom prst="rect">
            <a:avLst/>
          </a:prstGeom>
          <a:noFill/>
          <a:ln w="9525">
            <a:noFill/>
            <a:miter lim="800000"/>
            <a:headEnd/>
            <a:tailEnd/>
          </a:ln>
          <a:effectLst/>
        </p:spPr>
        <p:txBody>
          <a:bodyPr>
            <a:spAutoFit/>
          </a:bodyPr>
          <a:lstStyle/>
          <a:p>
            <a:r>
              <a:rPr lang="en-US" sz="2400" b="1">
                <a:solidFill>
                  <a:srgbClr val="0000FF"/>
                </a:solidFill>
                <a:latin typeface="Times New Roman" pitchFamily="18" charset="0"/>
              </a:rPr>
              <a:t>Lũ lượt</a:t>
            </a:r>
          </a:p>
        </p:txBody>
      </p:sp>
      <p:sp>
        <p:nvSpPr>
          <p:cNvPr id="4149" name="Text Box 53"/>
          <p:cNvSpPr txBox="1">
            <a:spLocks noChangeArrowheads="1"/>
          </p:cNvSpPr>
          <p:nvPr/>
        </p:nvSpPr>
        <p:spPr bwMode="auto">
          <a:xfrm>
            <a:off x="5715000" y="4495800"/>
            <a:ext cx="1219200" cy="457200"/>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Lật đật</a:t>
            </a:r>
          </a:p>
        </p:txBody>
      </p:sp>
      <p:sp>
        <p:nvSpPr>
          <p:cNvPr id="4170" name="Line 74"/>
          <p:cNvSpPr>
            <a:spLocks noChangeShapeType="1"/>
          </p:cNvSpPr>
          <p:nvPr/>
        </p:nvSpPr>
        <p:spPr bwMode="auto">
          <a:xfrm flipH="1">
            <a:off x="3886200" y="4648200"/>
            <a:ext cx="152400" cy="457200"/>
          </a:xfrm>
          <a:prstGeom prst="line">
            <a:avLst/>
          </a:prstGeom>
          <a:noFill/>
          <a:ln w="38100">
            <a:solidFill>
              <a:srgbClr val="FF3300"/>
            </a:solidFill>
            <a:round/>
            <a:headEnd/>
            <a:tailEnd/>
          </a:ln>
          <a:effectLst/>
        </p:spPr>
        <p:txBody>
          <a:bodyPr/>
          <a:lstStyle/>
          <a:p>
            <a:endParaRPr lang="en-US"/>
          </a:p>
        </p:txBody>
      </p:sp>
      <p:sp>
        <p:nvSpPr>
          <p:cNvPr id="4171" name="Line 75"/>
          <p:cNvSpPr>
            <a:spLocks noChangeShapeType="1"/>
          </p:cNvSpPr>
          <p:nvPr/>
        </p:nvSpPr>
        <p:spPr bwMode="auto">
          <a:xfrm flipH="1">
            <a:off x="3657600" y="5181600"/>
            <a:ext cx="152400" cy="457200"/>
          </a:xfrm>
          <a:prstGeom prst="line">
            <a:avLst/>
          </a:prstGeom>
          <a:noFill/>
          <a:ln w="38100">
            <a:solidFill>
              <a:srgbClr val="FF3300"/>
            </a:solidFill>
            <a:round/>
            <a:headEnd/>
            <a:tailEnd/>
          </a:ln>
          <a:effectLst/>
        </p:spPr>
        <p:txBody>
          <a:bodyPr/>
          <a:lstStyle/>
          <a:p>
            <a:endParaRPr lang="en-US"/>
          </a:p>
        </p:txBody>
      </p:sp>
      <p:sp>
        <p:nvSpPr>
          <p:cNvPr id="4172" name="Line 76"/>
          <p:cNvSpPr>
            <a:spLocks noChangeShapeType="1"/>
          </p:cNvSpPr>
          <p:nvPr/>
        </p:nvSpPr>
        <p:spPr bwMode="auto">
          <a:xfrm flipH="1">
            <a:off x="2971800" y="5715000"/>
            <a:ext cx="152400" cy="457200"/>
          </a:xfrm>
          <a:prstGeom prst="line">
            <a:avLst/>
          </a:prstGeom>
          <a:noFill/>
          <a:ln w="38100">
            <a:solidFill>
              <a:srgbClr val="FF3300"/>
            </a:solidFill>
            <a:round/>
            <a:headEnd/>
            <a:tailEnd/>
          </a:ln>
          <a:effectLst/>
        </p:spPr>
        <p:txBody>
          <a:bodyPr/>
          <a:lstStyle/>
          <a:p>
            <a:endParaRPr lang="en-US"/>
          </a:p>
        </p:txBody>
      </p:sp>
      <p:sp>
        <p:nvSpPr>
          <p:cNvPr id="4173" name="Line 77"/>
          <p:cNvSpPr>
            <a:spLocks noChangeShapeType="1"/>
          </p:cNvSpPr>
          <p:nvPr/>
        </p:nvSpPr>
        <p:spPr bwMode="auto">
          <a:xfrm flipH="1">
            <a:off x="3962400" y="6172200"/>
            <a:ext cx="152400" cy="457200"/>
          </a:xfrm>
          <a:prstGeom prst="line">
            <a:avLst/>
          </a:prstGeom>
          <a:noFill/>
          <a:ln w="38100">
            <a:solidFill>
              <a:srgbClr val="FF3300"/>
            </a:solidFill>
            <a:round/>
            <a:headEnd/>
            <a:tailEnd/>
          </a:ln>
          <a:effectLst/>
        </p:spPr>
        <p:txBody>
          <a:bodyPr/>
          <a:lstStyle/>
          <a:p>
            <a:endParaRPr lang="en-US"/>
          </a:p>
        </p:txBody>
      </p:sp>
      <p:sp>
        <p:nvSpPr>
          <p:cNvPr id="4174" name="Line 78"/>
          <p:cNvSpPr>
            <a:spLocks noChangeShapeType="1"/>
          </p:cNvSpPr>
          <p:nvPr/>
        </p:nvSpPr>
        <p:spPr bwMode="auto">
          <a:xfrm flipH="1">
            <a:off x="4038600" y="6172200"/>
            <a:ext cx="152400" cy="457200"/>
          </a:xfrm>
          <a:prstGeom prst="line">
            <a:avLst/>
          </a:prstGeom>
          <a:noFill/>
          <a:ln w="38100">
            <a:solidFill>
              <a:srgbClr val="FF33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2000"/>
                                        <p:tgtEl>
                                          <p:spTgt spid="4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35"/>
                                        </p:tgtEl>
                                        <p:attrNameLst>
                                          <p:attrName>style.visibility</p:attrName>
                                        </p:attrNameLst>
                                      </p:cBhvr>
                                      <p:to>
                                        <p:strVal val="visible"/>
                                      </p:to>
                                    </p:set>
                                    <p:animEffect transition="in" filter="fade">
                                      <p:cBhvr>
                                        <p:cTn id="12" dur="2000"/>
                                        <p:tgtEl>
                                          <p:spTgt spid="41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18"/>
                                        </p:tgtEl>
                                        <p:attrNameLst>
                                          <p:attrName>style.visibility</p:attrName>
                                        </p:attrNameLst>
                                      </p:cBhvr>
                                      <p:to>
                                        <p:strVal val="visible"/>
                                      </p:to>
                                    </p:set>
                                    <p:animEffect transition="in" filter="blinds(horizontal)">
                                      <p:cBhvr>
                                        <p:cTn id="17" dur="500"/>
                                        <p:tgtEl>
                                          <p:spTgt spid="411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119"/>
                                        </p:tgtEl>
                                        <p:attrNameLst>
                                          <p:attrName>style.visibility</p:attrName>
                                        </p:attrNameLst>
                                      </p:cBhvr>
                                      <p:to>
                                        <p:strVal val="visible"/>
                                      </p:to>
                                    </p:set>
                                    <p:animEffect transition="in" filter="blinds(horizontal)">
                                      <p:cBhvr>
                                        <p:cTn id="20" dur="500"/>
                                        <p:tgtEl>
                                          <p:spTgt spid="4119"/>
                                        </p:tgtEl>
                                      </p:cBhvr>
                                    </p:animEffect>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4120"/>
                                        </p:tgtEl>
                                        <p:attrNameLst>
                                          <p:attrName>style.visibility</p:attrName>
                                        </p:attrNameLst>
                                      </p:cBhvr>
                                      <p:to>
                                        <p:strVal val="visible"/>
                                      </p:to>
                                    </p:set>
                                    <p:animEffect transition="in" filter="fade">
                                      <p:cBhvr>
                                        <p:cTn id="25" dur="1000"/>
                                        <p:tgtEl>
                                          <p:spTgt spid="4120"/>
                                        </p:tgtEl>
                                      </p:cBhvr>
                                    </p:animEffect>
                                    <p:anim calcmode="lin" valueType="num">
                                      <p:cBhvr>
                                        <p:cTn id="26" dur="1000" fill="hold"/>
                                        <p:tgtEl>
                                          <p:spTgt spid="4120"/>
                                        </p:tgtEl>
                                        <p:attrNameLst>
                                          <p:attrName>ppt_x</p:attrName>
                                        </p:attrNameLst>
                                      </p:cBhvr>
                                      <p:tavLst>
                                        <p:tav tm="0">
                                          <p:val>
                                            <p:strVal val="#ppt_x-.1"/>
                                          </p:val>
                                        </p:tav>
                                        <p:tav tm="100000">
                                          <p:val>
                                            <p:strVal val="#ppt_x"/>
                                          </p:val>
                                        </p:tav>
                                      </p:tavLst>
                                    </p:anim>
                                    <p:anim calcmode="lin" valueType="num">
                                      <p:cBhvr>
                                        <p:cTn id="27" dur="1000" fill="hold"/>
                                        <p:tgtEl>
                                          <p:spTgt spid="412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grpId="0" nodeType="clickEffect">
                                  <p:stCondLst>
                                    <p:cond delay="0"/>
                                  </p:stCondLst>
                                  <p:iterate type="lt">
                                    <p:tmPct val="10000"/>
                                  </p:iterate>
                                  <p:childTnLst>
                                    <p:set>
                                      <p:cBhvr>
                                        <p:cTn id="31" dur="1" fill="hold">
                                          <p:stCondLst>
                                            <p:cond delay="0"/>
                                          </p:stCondLst>
                                        </p:cTn>
                                        <p:tgtEl>
                                          <p:spTgt spid="4121"/>
                                        </p:tgtEl>
                                        <p:attrNameLst>
                                          <p:attrName>style.visibility</p:attrName>
                                        </p:attrNameLst>
                                      </p:cBhvr>
                                      <p:to>
                                        <p:strVal val="visible"/>
                                      </p:to>
                                    </p:set>
                                    <p:animEffect transition="in" filter="fade">
                                      <p:cBhvr>
                                        <p:cTn id="32" dur="1000"/>
                                        <p:tgtEl>
                                          <p:spTgt spid="4121"/>
                                        </p:tgtEl>
                                      </p:cBhvr>
                                    </p:animEffect>
                                    <p:anim calcmode="lin" valueType="num">
                                      <p:cBhvr>
                                        <p:cTn id="33" dur="1000" fill="hold"/>
                                        <p:tgtEl>
                                          <p:spTgt spid="4121"/>
                                        </p:tgtEl>
                                        <p:attrNameLst>
                                          <p:attrName>ppt_x</p:attrName>
                                        </p:attrNameLst>
                                      </p:cBhvr>
                                      <p:tavLst>
                                        <p:tav tm="0">
                                          <p:val>
                                            <p:strVal val="#ppt_x-.1"/>
                                          </p:val>
                                        </p:tav>
                                        <p:tav tm="100000">
                                          <p:val>
                                            <p:strVal val="#ppt_x"/>
                                          </p:val>
                                        </p:tav>
                                      </p:tavLst>
                                    </p:anim>
                                    <p:anim calcmode="lin" valueType="num">
                                      <p:cBhvr>
                                        <p:cTn id="34" dur="1000" fill="hold"/>
                                        <p:tgtEl>
                                          <p:spTgt spid="412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grpId="0" nodeType="clickEffect">
                                  <p:stCondLst>
                                    <p:cond delay="0"/>
                                  </p:stCondLst>
                                  <p:iterate type="lt">
                                    <p:tmPct val="10000"/>
                                  </p:iterate>
                                  <p:childTnLst>
                                    <p:set>
                                      <p:cBhvr>
                                        <p:cTn id="38" dur="1" fill="hold">
                                          <p:stCondLst>
                                            <p:cond delay="0"/>
                                          </p:stCondLst>
                                        </p:cTn>
                                        <p:tgtEl>
                                          <p:spTgt spid="4123"/>
                                        </p:tgtEl>
                                        <p:attrNameLst>
                                          <p:attrName>style.visibility</p:attrName>
                                        </p:attrNameLst>
                                      </p:cBhvr>
                                      <p:to>
                                        <p:strVal val="visible"/>
                                      </p:to>
                                    </p:set>
                                    <p:animEffect transition="in" filter="fade">
                                      <p:cBhvr>
                                        <p:cTn id="39" dur="1000"/>
                                        <p:tgtEl>
                                          <p:spTgt spid="4123"/>
                                        </p:tgtEl>
                                      </p:cBhvr>
                                    </p:animEffect>
                                    <p:anim calcmode="lin" valueType="num">
                                      <p:cBhvr>
                                        <p:cTn id="40" dur="1000" fill="hold"/>
                                        <p:tgtEl>
                                          <p:spTgt spid="4123"/>
                                        </p:tgtEl>
                                        <p:attrNameLst>
                                          <p:attrName>ppt_x</p:attrName>
                                        </p:attrNameLst>
                                      </p:cBhvr>
                                      <p:tavLst>
                                        <p:tav tm="0">
                                          <p:val>
                                            <p:strVal val="#ppt_x-.1"/>
                                          </p:val>
                                        </p:tav>
                                        <p:tav tm="100000">
                                          <p:val>
                                            <p:strVal val="#ppt_x"/>
                                          </p:val>
                                        </p:tav>
                                      </p:tavLst>
                                    </p:anim>
                                    <p:anim calcmode="lin" valueType="num">
                                      <p:cBhvr>
                                        <p:cTn id="41" dur="1000" fill="hold"/>
                                        <p:tgtEl>
                                          <p:spTgt spid="412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grpId="0" nodeType="clickEffect">
                                  <p:stCondLst>
                                    <p:cond delay="0"/>
                                  </p:stCondLst>
                                  <p:iterate type="lt">
                                    <p:tmPct val="10000"/>
                                  </p:iterate>
                                  <p:childTnLst>
                                    <p:set>
                                      <p:cBhvr>
                                        <p:cTn id="45" dur="1" fill="hold">
                                          <p:stCondLst>
                                            <p:cond delay="0"/>
                                          </p:stCondLst>
                                        </p:cTn>
                                        <p:tgtEl>
                                          <p:spTgt spid="4124"/>
                                        </p:tgtEl>
                                        <p:attrNameLst>
                                          <p:attrName>style.visibility</p:attrName>
                                        </p:attrNameLst>
                                      </p:cBhvr>
                                      <p:to>
                                        <p:strVal val="visible"/>
                                      </p:to>
                                    </p:set>
                                    <p:animEffect transition="in" filter="fade">
                                      <p:cBhvr>
                                        <p:cTn id="46" dur="1000"/>
                                        <p:tgtEl>
                                          <p:spTgt spid="4124"/>
                                        </p:tgtEl>
                                      </p:cBhvr>
                                    </p:animEffect>
                                    <p:anim calcmode="lin" valueType="num">
                                      <p:cBhvr>
                                        <p:cTn id="47" dur="1000" fill="hold"/>
                                        <p:tgtEl>
                                          <p:spTgt spid="4124"/>
                                        </p:tgtEl>
                                        <p:attrNameLst>
                                          <p:attrName>ppt_x</p:attrName>
                                        </p:attrNameLst>
                                      </p:cBhvr>
                                      <p:tavLst>
                                        <p:tav tm="0">
                                          <p:val>
                                            <p:strVal val="#ppt_x-.1"/>
                                          </p:val>
                                        </p:tav>
                                        <p:tav tm="100000">
                                          <p:val>
                                            <p:strVal val="#ppt_x"/>
                                          </p:val>
                                        </p:tav>
                                      </p:tavLst>
                                    </p:anim>
                                    <p:anim calcmode="lin" valueType="num">
                                      <p:cBhvr>
                                        <p:cTn id="48" dur="1000" fill="hold"/>
                                        <p:tgtEl>
                                          <p:spTgt spid="412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0" presetClass="entr" presetSubtype="0" fill="hold" grpId="0" nodeType="clickEffect">
                                  <p:stCondLst>
                                    <p:cond delay="0"/>
                                  </p:stCondLst>
                                  <p:iterate type="lt">
                                    <p:tmPct val="10000"/>
                                  </p:iterate>
                                  <p:childTnLst>
                                    <p:set>
                                      <p:cBhvr>
                                        <p:cTn id="52" dur="1" fill="hold">
                                          <p:stCondLst>
                                            <p:cond delay="0"/>
                                          </p:stCondLst>
                                        </p:cTn>
                                        <p:tgtEl>
                                          <p:spTgt spid="4126"/>
                                        </p:tgtEl>
                                        <p:attrNameLst>
                                          <p:attrName>style.visibility</p:attrName>
                                        </p:attrNameLst>
                                      </p:cBhvr>
                                      <p:to>
                                        <p:strVal val="visible"/>
                                      </p:to>
                                    </p:set>
                                    <p:animEffect transition="in" filter="fade">
                                      <p:cBhvr>
                                        <p:cTn id="53" dur="1000"/>
                                        <p:tgtEl>
                                          <p:spTgt spid="4126"/>
                                        </p:tgtEl>
                                      </p:cBhvr>
                                    </p:animEffect>
                                    <p:anim calcmode="lin" valueType="num">
                                      <p:cBhvr>
                                        <p:cTn id="54" dur="1000" fill="hold"/>
                                        <p:tgtEl>
                                          <p:spTgt spid="4126"/>
                                        </p:tgtEl>
                                        <p:attrNameLst>
                                          <p:attrName>ppt_x</p:attrName>
                                        </p:attrNameLst>
                                      </p:cBhvr>
                                      <p:tavLst>
                                        <p:tav tm="0">
                                          <p:val>
                                            <p:strVal val="#ppt_x-.1"/>
                                          </p:val>
                                        </p:tav>
                                        <p:tav tm="100000">
                                          <p:val>
                                            <p:strVal val="#ppt_x"/>
                                          </p:val>
                                        </p:tav>
                                      </p:tavLst>
                                    </p:anim>
                                    <p:anim calcmode="lin" valueType="num">
                                      <p:cBhvr>
                                        <p:cTn id="55" dur="1000" fill="hold"/>
                                        <p:tgtEl>
                                          <p:spTgt spid="412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0" presetClass="entr" presetSubtype="0" fill="hold" grpId="0" nodeType="clickEffect">
                                  <p:stCondLst>
                                    <p:cond delay="0"/>
                                  </p:stCondLst>
                                  <p:iterate type="lt">
                                    <p:tmPct val="10000"/>
                                  </p:iterate>
                                  <p:childTnLst>
                                    <p:set>
                                      <p:cBhvr>
                                        <p:cTn id="59" dur="1" fill="hold">
                                          <p:stCondLst>
                                            <p:cond delay="0"/>
                                          </p:stCondLst>
                                        </p:cTn>
                                        <p:tgtEl>
                                          <p:spTgt spid="4128"/>
                                        </p:tgtEl>
                                        <p:attrNameLst>
                                          <p:attrName>style.visibility</p:attrName>
                                        </p:attrNameLst>
                                      </p:cBhvr>
                                      <p:to>
                                        <p:strVal val="visible"/>
                                      </p:to>
                                    </p:set>
                                    <p:animEffect transition="in" filter="fade">
                                      <p:cBhvr>
                                        <p:cTn id="60" dur="1000"/>
                                        <p:tgtEl>
                                          <p:spTgt spid="4128"/>
                                        </p:tgtEl>
                                      </p:cBhvr>
                                    </p:animEffect>
                                    <p:anim calcmode="lin" valueType="num">
                                      <p:cBhvr>
                                        <p:cTn id="61" dur="1000" fill="hold"/>
                                        <p:tgtEl>
                                          <p:spTgt spid="4128"/>
                                        </p:tgtEl>
                                        <p:attrNameLst>
                                          <p:attrName>ppt_x</p:attrName>
                                        </p:attrNameLst>
                                      </p:cBhvr>
                                      <p:tavLst>
                                        <p:tav tm="0">
                                          <p:val>
                                            <p:strVal val="#ppt_x-.1"/>
                                          </p:val>
                                        </p:tav>
                                        <p:tav tm="100000">
                                          <p:val>
                                            <p:strVal val="#ppt_x"/>
                                          </p:val>
                                        </p:tav>
                                      </p:tavLst>
                                    </p:anim>
                                    <p:anim calcmode="lin" valueType="num">
                                      <p:cBhvr>
                                        <p:cTn id="62" dur="1000" fill="hold"/>
                                        <p:tgtEl>
                                          <p:spTgt spid="412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4105"/>
                                        </p:tgtEl>
                                        <p:attrNameLst>
                                          <p:attrName>ppt_x</p:attrName>
                                        </p:attrNameLst>
                                      </p:cBhvr>
                                      <p:tavLst>
                                        <p:tav tm="0">
                                          <p:val>
                                            <p:strVal val="ppt_x"/>
                                          </p:val>
                                        </p:tav>
                                        <p:tav tm="100000">
                                          <p:val>
                                            <p:strVal val="ppt_x"/>
                                          </p:val>
                                        </p:tav>
                                      </p:tavLst>
                                    </p:anim>
                                    <p:anim calcmode="lin" valueType="num">
                                      <p:cBhvr additive="base">
                                        <p:cTn id="67" dur="500"/>
                                        <p:tgtEl>
                                          <p:spTgt spid="4105"/>
                                        </p:tgtEl>
                                        <p:attrNameLst>
                                          <p:attrName>ppt_y</p:attrName>
                                        </p:attrNameLst>
                                      </p:cBhvr>
                                      <p:tavLst>
                                        <p:tav tm="0">
                                          <p:val>
                                            <p:strVal val="ppt_y"/>
                                          </p:val>
                                        </p:tav>
                                        <p:tav tm="100000">
                                          <p:val>
                                            <p:strVal val="1+ppt_h/2"/>
                                          </p:val>
                                        </p:tav>
                                      </p:tavLst>
                                    </p:anim>
                                    <p:set>
                                      <p:cBhvr>
                                        <p:cTn id="68" dur="1" fill="hold">
                                          <p:stCondLst>
                                            <p:cond delay="499"/>
                                          </p:stCondLst>
                                        </p:cTn>
                                        <p:tgtEl>
                                          <p:spTgt spid="410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131"/>
                                        </p:tgtEl>
                                        <p:attrNameLst>
                                          <p:attrName>style.visibility</p:attrName>
                                        </p:attrNameLst>
                                      </p:cBhvr>
                                      <p:to>
                                        <p:strVal val="visible"/>
                                      </p:to>
                                    </p:set>
                                    <p:animEffect transition="in" filter="fade">
                                      <p:cBhvr>
                                        <p:cTn id="73" dur="2000"/>
                                        <p:tgtEl>
                                          <p:spTgt spid="413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143"/>
                                        </p:tgtEl>
                                        <p:attrNameLst>
                                          <p:attrName>style.visibility</p:attrName>
                                        </p:attrNameLst>
                                      </p:cBhvr>
                                      <p:to>
                                        <p:strVal val="visible"/>
                                      </p:to>
                                    </p:set>
                                    <p:animEffect transition="in" filter="blinds(horizontal)">
                                      <p:cBhvr>
                                        <p:cTn id="78" dur="500"/>
                                        <p:tgtEl>
                                          <p:spTgt spid="4143"/>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4144"/>
                                        </p:tgtEl>
                                        <p:attrNameLst>
                                          <p:attrName>style.visibility</p:attrName>
                                        </p:attrNameLst>
                                      </p:cBhvr>
                                      <p:to>
                                        <p:strVal val="visible"/>
                                      </p:to>
                                    </p:set>
                                    <p:animEffect transition="in" filter="blinds(horizontal)">
                                      <p:cBhvr>
                                        <p:cTn id="83" dur="500"/>
                                        <p:tgtEl>
                                          <p:spTgt spid="4144"/>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4170"/>
                                        </p:tgtEl>
                                        <p:attrNameLst>
                                          <p:attrName>style.visibility</p:attrName>
                                        </p:attrNameLst>
                                      </p:cBhvr>
                                      <p:to>
                                        <p:strVal val="visible"/>
                                      </p:to>
                                    </p:set>
                                    <p:animEffect transition="in" filter="blinds(horizontal)">
                                      <p:cBhvr>
                                        <p:cTn id="88" dur="500"/>
                                        <p:tgtEl>
                                          <p:spTgt spid="4170"/>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145"/>
                                        </p:tgtEl>
                                        <p:attrNameLst>
                                          <p:attrName>style.visibility</p:attrName>
                                        </p:attrNameLst>
                                      </p:cBhvr>
                                      <p:to>
                                        <p:strVal val="visible"/>
                                      </p:to>
                                    </p:set>
                                    <p:animEffect transition="in" filter="blinds(horizontal)">
                                      <p:cBhvr>
                                        <p:cTn id="93" dur="500"/>
                                        <p:tgtEl>
                                          <p:spTgt spid="414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171"/>
                                        </p:tgtEl>
                                        <p:attrNameLst>
                                          <p:attrName>style.visibility</p:attrName>
                                        </p:attrNameLst>
                                      </p:cBhvr>
                                      <p:to>
                                        <p:strVal val="visible"/>
                                      </p:to>
                                    </p:set>
                                    <p:animEffect transition="in" filter="blinds(horizontal)">
                                      <p:cBhvr>
                                        <p:cTn id="98" dur="500"/>
                                        <p:tgtEl>
                                          <p:spTgt spid="417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4146"/>
                                        </p:tgtEl>
                                        <p:attrNameLst>
                                          <p:attrName>style.visibility</p:attrName>
                                        </p:attrNameLst>
                                      </p:cBhvr>
                                      <p:to>
                                        <p:strVal val="visible"/>
                                      </p:to>
                                    </p:set>
                                    <p:animEffect transition="in" filter="blinds(horizontal)">
                                      <p:cBhvr>
                                        <p:cTn id="103" dur="500"/>
                                        <p:tgtEl>
                                          <p:spTgt spid="4146"/>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4172"/>
                                        </p:tgtEl>
                                        <p:attrNameLst>
                                          <p:attrName>style.visibility</p:attrName>
                                        </p:attrNameLst>
                                      </p:cBhvr>
                                      <p:to>
                                        <p:strVal val="visible"/>
                                      </p:to>
                                    </p:set>
                                    <p:animEffect transition="in" filter="blinds(horizontal)">
                                      <p:cBhvr>
                                        <p:cTn id="108" dur="500"/>
                                        <p:tgtEl>
                                          <p:spTgt spid="4172"/>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4147"/>
                                        </p:tgtEl>
                                        <p:attrNameLst>
                                          <p:attrName>style.visibility</p:attrName>
                                        </p:attrNameLst>
                                      </p:cBhvr>
                                      <p:to>
                                        <p:strVal val="visible"/>
                                      </p:to>
                                    </p:set>
                                    <p:animEffect transition="in" filter="blinds(horizontal)">
                                      <p:cBhvr>
                                        <p:cTn id="113" dur="500"/>
                                        <p:tgtEl>
                                          <p:spTgt spid="4147"/>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4173"/>
                                        </p:tgtEl>
                                        <p:attrNameLst>
                                          <p:attrName>style.visibility</p:attrName>
                                        </p:attrNameLst>
                                      </p:cBhvr>
                                      <p:to>
                                        <p:strVal val="visible"/>
                                      </p:to>
                                    </p:set>
                                    <p:animEffect transition="in" filter="blinds(horizontal)">
                                      <p:cBhvr>
                                        <p:cTn id="118" dur="500"/>
                                        <p:tgtEl>
                                          <p:spTgt spid="4173"/>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174"/>
                                        </p:tgtEl>
                                        <p:attrNameLst>
                                          <p:attrName>style.visibility</p:attrName>
                                        </p:attrNameLst>
                                      </p:cBhvr>
                                      <p:to>
                                        <p:strVal val="visible"/>
                                      </p:to>
                                    </p:set>
                                    <p:animEffect transition="in" filter="blinds(horizontal)">
                                      <p:cBhvr>
                                        <p:cTn id="121" dur="500"/>
                                        <p:tgtEl>
                                          <p:spTgt spid="4174"/>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4148"/>
                                        </p:tgtEl>
                                        <p:attrNameLst>
                                          <p:attrName>style.visibility</p:attrName>
                                        </p:attrNameLst>
                                      </p:cBhvr>
                                      <p:to>
                                        <p:strVal val="visible"/>
                                      </p:to>
                                    </p:set>
                                    <p:animEffect transition="in" filter="box(in)">
                                      <p:cBhvr>
                                        <p:cTn id="126" dur="500"/>
                                        <p:tgtEl>
                                          <p:spTgt spid="4148"/>
                                        </p:tgtEl>
                                      </p:cBhvr>
                                    </p:animEffect>
                                  </p:childTnLst>
                                </p:cTn>
                              </p:par>
                            </p:childTnLst>
                          </p:cTn>
                        </p:par>
                      </p:childTnLst>
                    </p:cTn>
                  </p:par>
                  <p:par>
                    <p:cTn id="127" fill="hold">
                      <p:stCondLst>
                        <p:cond delay="indefinite"/>
                      </p:stCondLst>
                      <p:childTnLst>
                        <p:par>
                          <p:cTn id="128" fill="hold">
                            <p:stCondLst>
                              <p:cond delay="0"/>
                            </p:stCondLst>
                            <p:childTnLst>
                              <p:par>
                                <p:cTn id="129" presetID="4" presetClass="entr" presetSubtype="16" fill="hold" grpId="0" nodeType="clickEffect">
                                  <p:stCondLst>
                                    <p:cond delay="0"/>
                                  </p:stCondLst>
                                  <p:childTnLst>
                                    <p:set>
                                      <p:cBhvr>
                                        <p:cTn id="130" dur="1" fill="hold">
                                          <p:stCondLst>
                                            <p:cond delay="0"/>
                                          </p:stCondLst>
                                        </p:cTn>
                                        <p:tgtEl>
                                          <p:spTgt spid="4149"/>
                                        </p:tgtEl>
                                        <p:attrNameLst>
                                          <p:attrName>style.visibility</p:attrName>
                                        </p:attrNameLst>
                                      </p:cBhvr>
                                      <p:to>
                                        <p:strVal val="visible"/>
                                      </p:to>
                                    </p:set>
                                    <p:animEffect transition="in" filter="box(in)">
                                      <p:cBhvr>
                                        <p:cTn id="131" dur="500"/>
                                        <p:tgtEl>
                                          <p:spTgt spid="4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5" grpId="1"/>
      <p:bldP spid="4118" grpId="0" animBg="1"/>
      <p:bldP spid="4119" grpId="0" animBg="1"/>
      <p:bldP spid="4120" grpId="0"/>
      <p:bldP spid="4121" grpId="0"/>
      <p:bldP spid="4123" grpId="0"/>
      <p:bldP spid="4124" grpId="0"/>
      <p:bldP spid="4126" grpId="0"/>
      <p:bldP spid="4128" grpId="0"/>
      <p:bldP spid="4131" grpId="0"/>
      <p:bldP spid="4143" grpId="0"/>
      <p:bldP spid="4144" grpId="0" animBg="1"/>
      <p:bldP spid="4145" grpId="0" animBg="1"/>
      <p:bldP spid="4146" grpId="0" animBg="1"/>
      <p:bldP spid="4147" grpId="0" animBg="1"/>
      <p:bldP spid="4148" grpId="0"/>
      <p:bldP spid="4149" grpId="0"/>
      <p:bldP spid="4170" grpId="0" animBg="1"/>
      <p:bldP spid="4171" grpId="0" animBg="1"/>
      <p:bldP spid="4172" grpId="0" animBg="1"/>
      <p:bldP spid="4173" grpId="0" animBg="1"/>
      <p:bldP spid="41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F86C"/>
        </a:solidFill>
        <a:effectLst/>
      </p:bgPr>
    </p:bg>
    <p:spTree>
      <p:nvGrpSpPr>
        <p:cNvPr id="1" name=""/>
        <p:cNvGrpSpPr/>
        <p:nvPr/>
      </p:nvGrpSpPr>
      <p:grpSpPr>
        <a:xfrm>
          <a:off x="0" y="0"/>
          <a:ext cx="0" cy="0"/>
          <a:chOff x="0" y="0"/>
          <a:chExt cx="0" cy="0"/>
        </a:xfrm>
      </p:grpSpPr>
      <p:sp>
        <p:nvSpPr>
          <p:cNvPr id="7175" name="WordArt 7"/>
          <p:cNvSpPr>
            <a:spLocks noChangeArrowheads="1" noChangeShapeType="1" noTextEdit="1"/>
          </p:cNvSpPr>
          <p:nvPr/>
        </p:nvSpPr>
        <p:spPr bwMode="auto">
          <a:xfrm>
            <a:off x="2057400" y="2286000"/>
            <a:ext cx="3352800" cy="8382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b="1"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Arial"/>
                <a:cs typeface="Arial"/>
              </a:rPr>
              <a:t>Tìm hiểu bài</a:t>
            </a:r>
          </a:p>
        </p:txBody>
      </p:sp>
      <p:sp>
        <p:nvSpPr>
          <p:cNvPr id="7176" name="Text Box 8"/>
          <p:cNvSpPr txBox="1">
            <a:spLocks noChangeArrowheads="1"/>
          </p:cNvSpPr>
          <p:nvPr/>
        </p:nvSpPr>
        <p:spPr bwMode="auto">
          <a:xfrm>
            <a:off x="0" y="3276600"/>
            <a:ext cx="8458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 HS đọc thầm 3 khổ thơ đầu, trả lời câu hỏi:</a:t>
            </a:r>
          </a:p>
        </p:txBody>
      </p:sp>
      <p:sp>
        <p:nvSpPr>
          <p:cNvPr id="7177" name="Text Box 9"/>
          <p:cNvSpPr txBox="1">
            <a:spLocks noChangeArrowheads="1"/>
          </p:cNvSpPr>
          <p:nvPr/>
        </p:nvSpPr>
        <p:spPr bwMode="auto">
          <a:xfrm>
            <a:off x="0" y="3810000"/>
            <a:ext cx="8686800" cy="457200"/>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Times New Roman" pitchFamily="18" charset="0"/>
              </a:rPr>
              <a:t>1/ Tìm những hình ảnh gợi tả cơn mưa trong bài thơ ?</a:t>
            </a:r>
          </a:p>
        </p:txBody>
      </p:sp>
      <p:sp>
        <p:nvSpPr>
          <p:cNvPr id="7178" name="Text Box 10"/>
          <p:cNvSpPr txBox="1">
            <a:spLocks noChangeArrowheads="1"/>
          </p:cNvSpPr>
          <p:nvPr/>
        </p:nvSpPr>
        <p:spPr bwMode="auto">
          <a:xfrm>
            <a:off x="0" y="4876800"/>
            <a:ext cx="9144000" cy="1552575"/>
          </a:xfrm>
          <a:prstGeom prst="rect">
            <a:avLst/>
          </a:prstGeom>
          <a:solidFill>
            <a:schemeClr val="accent1"/>
          </a:solidFill>
          <a:ln w="9525">
            <a:noFill/>
            <a:miter lim="800000"/>
            <a:headEnd/>
            <a:tailEnd/>
          </a:ln>
          <a:effectLst/>
        </p:spPr>
        <p:txBody>
          <a:bodyPr>
            <a:spAutoFit/>
          </a:bodyPr>
          <a:lstStyle/>
          <a:p>
            <a:pPr>
              <a:spcBef>
                <a:spcPct val="50000"/>
              </a:spcBef>
            </a:pPr>
            <a:r>
              <a:rPr lang="en-US"/>
              <a:t>   </a:t>
            </a:r>
            <a:r>
              <a:rPr lang="en-US" sz="2400" b="1">
                <a:solidFill>
                  <a:schemeClr val="accent2"/>
                </a:solidFill>
                <a:latin typeface="Times New Roman" pitchFamily="18" charset="0"/>
              </a:rPr>
              <a:t>- Khổ thơ 1 tả cảnh trước cơn mưa:</a:t>
            </a:r>
            <a:r>
              <a:rPr lang="en-US" sz="2400" b="1">
                <a:solidFill>
                  <a:schemeClr val="tx2"/>
                </a:solidFill>
                <a:latin typeface="Times New Roman" pitchFamily="18" charset="0"/>
              </a:rPr>
              <a:t> </a:t>
            </a:r>
            <a:r>
              <a:rPr lang="en-US" sz="2400" b="1" i="1">
                <a:solidFill>
                  <a:schemeClr val="tx2"/>
                </a:solidFill>
                <a:latin typeface="Times New Roman" pitchFamily="18" charset="0"/>
              </a:rPr>
              <a:t>mây đen lũ lượt</a:t>
            </a:r>
            <a:r>
              <a:rPr lang="en-US" sz="2400" b="1">
                <a:solidFill>
                  <a:schemeClr val="tx2"/>
                </a:solidFill>
                <a:latin typeface="Times New Roman" pitchFamily="18" charset="0"/>
              </a:rPr>
              <a:t> </a:t>
            </a:r>
            <a:r>
              <a:rPr lang="en-US" sz="2400" b="1" i="1">
                <a:solidFill>
                  <a:schemeClr val="tx2"/>
                </a:solidFill>
                <a:latin typeface="Times New Roman" pitchFamily="18" charset="0"/>
              </a:rPr>
              <a:t>kéo về; mặt trời chui vào trong mây.</a:t>
            </a:r>
            <a:r>
              <a:rPr lang="en-US" sz="2400" b="1">
                <a:solidFill>
                  <a:schemeClr val="tx2"/>
                </a:solidFill>
                <a:latin typeface="Times New Roman" pitchFamily="18" charset="0"/>
              </a:rPr>
              <a:t> </a:t>
            </a:r>
            <a:r>
              <a:rPr lang="en-US" sz="2400" b="1">
                <a:solidFill>
                  <a:schemeClr val="accent2"/>
                </a:solidFill>
                <a:latin typeface="Times New Roman" pitchFamily="18" charset="0"/>
              </a:rPr>
              <a:t>Khổ thơ 2,</a:t>
            </a:r>
            <a:r>
              <a:rPr lang="en-US" sz="2400" b="1">
                <a:solidFill>
                  <a:schemeClr val="tx2"/>
                </a:solidFill>
                <a:latin typeface="Times New Roman" pitchFamily="18" charset="0"/>
              </a:rPr>
              <a:t> </a:t>
            </a:r>
            <a:r>
              <a:rPr lang="en-US" sz="2400" b="1">
                <a:solidFill>
                  <a:schemeClr val="accent2"/>
                </a:solidFill>
                <a:latin typeface="Times New Roman" pitchFamily="18" charset="0"/>
              </a:rPr>
              <a:t>3 tả trận mưa dông đang xảy ra:</a:t>
            </a:r>
            <a:r>
              <a:rPr lang="en-US" sz="2400" b="1">
                <a:solidFill>
                  <a:schemeClr val="tx2"/>
                </a:solidFill>
                <a:latin typeface="Times New Roman" pitchFamily="18" charset="0"/>
              </a:rPr>
              <a:t> </a:t>
            </a:r>
            <a:r>
              <a:rPr lang="en-US" sz="2400" b="1" i="1">
                <a:solidFill>
                  <a:schemeClr val="tx2"/>
                </a:solidFill>
                <a:latin typeface="Times New Roman" pitchFamily="18" charset="0"/>
              </a:rPr>
              <a:t>chớp, mưa nặng hạt,</a:t>
            </a:r>
            <a:r>
              <a:rPr lang="en-US" sz="2400" b="1">
                <a:solidFill>
                  <a:schemeClr val="tx2"/>
                </a:solidFill>
                <a:latin typeface="Times New Roman" pitchFamily="18" charset="0"/>
              </a:rPr>
              <a:t> </a:t>
            </a:r>
            <a:r>
              <a:rPr lang="en-US" sz="2400" b="1" i="1">
                <a:solidFill>
                  <a:schemeClr val="tx2"/>
                </a:solidFill>
                <a:latin typeface="Times New Roman" pitchFamily="18" charset="0"/>
              </a:rPr>
              <a:t>cây lá xòe tay hứng làn gió mát; gió hát giọng trầm giọng cao; sấm rền, chạy trong mưa rào,…</a:t>
            </a:r>
          </a:p>
        </p:txBody>
      </p:sp>
      <p:sp>
        <p:nvSpPr>
          <p:cNvPr id="7179" name="Text Box 11"/>
          <p:cNvSpPr txBox="1">
            <a:spLocks noChangeArrowheads="1"/>
          </p:cNvSpPr>
          <p:nvPr/>
        </p:nvSpPr>
        <p:spPr bwMode="auto">
          <a:xfrm>
            <a:off x="0" y="1371600"/>
            <a:ext cx="2819400" cy="466725"/>
          </a:xfrm>
          <a:prstGeom prst="rect">
            <a:avLst/>
          </a:prstGeom>
          <a:solidFill>
            <a:srgbClr val="EEF86C"/>
          </a:solidFill>
          <a:ln w="9525">
            <a:solidFill>
              <a:srgbClr val="0000FF"/>
            </a:solid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Tuần 34 – Tiết 102:</a:t>
            </a:r>
          </a:p>
        </p:txBody>
      </p:sp>
      <p:sp>
        <p:nvSpPr>
          <p:cNvPr id="7180" name="Text Box 12"/>
          <p:cNvSpPr txBox="1">
            <a:spLocks noChangeArrowheads="1"/>
          </p:cNvSpPr>
          <p:nvPr/>
        </p:nvSpPr>
        <p:spPr bwMode="auto">
          <a:xfrm>
            <a:off x="0" y="0"/>
            <a:ext cx="9144000" cy="457200"/>
          </a:xfrm>
          <a:prstGeom prst="rect">
            <a:avLst/>
          </a:prstGeom>
          <a:solidFill>
            <a:srgbClr val="D933B9"/>
          </a:solidFill>
          <a:ln w="9525">
            <a:noFill/>
            <a:miter lim="800000"/>
            <a:headEnd/>
            <a:tailEnd/>
          </a:ln>
          <a:effectLst/>
        </p:spPr>
        <p:txBody>
          <a:bodyPr>
            <a:spAutoFit/>
          </a:bodyPr>
          <a:lstStyle/>
          <a:p>
            <a:pPr algn="ctr">
              <a:spcBef>
                <a:spcPct val="50000"/>
              </a:spcBef>
            </a:pPr>
            <a:endParaRPr lang="en-US" sz="2400" b="1" dirty="0">
              <a:solidFill>
                <a:schemeClr val="bg1"/>
              </a:solidFill>
              <a:latin typeface="Times New Roman" pitchFamily="18" charset="0"/>
            </a:endParaRPr>
          </a:p>
        </p:txBody>
      </p:sp>
      <p:sp>
        <p:nvSpPr>
          <p:cNvPr id="7181" name="WordArt 13"/>
          <p:cNvSpPr>
            <a:spLocks noChangeArrowheads="1" noChangeShapeType="1" noTextEdit="1"/>
          </p:cNvSpPr>
          <p:nvPr/>
        </p:nvSpPr>
        <p:spPr bwMode="auto">
          <a:xfrm>
            <a:off x="3810000" y="609600"/>
            <a:ext cx="1133475" cy="400050"/>
          </a:xfrm>
          <a:prstGeom prst="rect">
            <a:avLst/>
          </a:prstGeom>
        </p:spPr>
        <p:txBody>
          <a:bodyPr wrap="none" fromWordArt="1">
            <a:prstTxWarp prst="textPlain">
              <a:avLst>
                <a:gd name="adj" fmla="val 50000"/>
              </a:avLst>
            </a:prstTxWarp>
          </a:bodyPr>
          <a:lstStyle/>
          <a:p>
            <a:pPr algn="ctr"/>
            <a:r>
              <a:rPr lang="vi-VN" sz="2800" b="1" kern="10">
                <a:ln w="9525">
                  <a:solidFill>
                    <a:srgbClr val="D933B9"/>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Tập đọc</a:t>
            </a:r>
            <a:endParaRPr lang="en-US" sz="2800" b="1" kern="10">
              <a:ln w="9525">
                <a:solidFill>
                  <a:srgbClr val="D933B9"/>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endParaRPr>
          </a:p>
        </p:txBody>
      </p:sp>
      <p:sp>
        <p:nvSpPr>
          <p:cNvPr id="7182" name="Line 14"/>
          <p:cNvSpPr>
            <a:spLocks noChangeShapeType="1"/>
          </p:cNvSpPr>
          <p:nvPr/>
        </p:nvSpPr>
        <p:spPr bwMode="auto">
          <a:xfrm>
            <a:off x="3733800" y="1066800"/>
            <a:ext cx="1143000" cy="0"/>
          </a:xfrm>
          <a:prstGeom prst="line">
            <a:avLst/>
          </a:prstGeom>
          <a:noFill/>
          <a:ln w="38100">
            <a:solidFill>
              <a:schemeClr val="tx2"/>
            </a:solidFill>
            <a:round/>
            <a:headEnd/>
            <a:tailEnd/>
          </a:ln>
          <a:effectLst/>
        </p:spPr>
        <p:txBody>
          <a:bodyPr/>
          <a:lstStyle/>
          <a:p>
            <a:endParaRPr lang="en-US"/>
          </a:p>
        </p:txBody>
      </p:sp>
      <p:sp>
        <p:nvSpPr>
          <p:cNvPr id="7183" name="Text Box 15"/>
          <p:cNvSpPr txBox="1">
            <a:spLocks noChangeArrowheads="1"/>
          </p:cNvSpPr>
          <p:nvPr/>
        </p:nvSpPr>
        <p:spPr bwMode="auto">
          <a:xfrm>
            <a:off x="3657600" y="1219200"/>
            <a:ext cx="1371600" cy="650875"/>
          </a:xfrm>
          <a:prstGeom prst="rect">
            <a:avLst/>
          </a:prstGeom>
          <a:solidFill>
            <a:srgbClr val="EEF86C"/>
          </a:solidFill>
          <a:ln w="9525">
            <a:solidFill>
              <a:schemeClr val="bg1"/>
            </a:solidFill>
            <a:miter lim="800000"/>
            <a:headEnd/>
            <a:tailEnd/>
          </a:ln>
          <a:effectLst/>
        </p:spPr>
        <p:txBody>
          <a:bodyPr>
            <a:spAutoFit/>
          </a:bodyPr>
          <a:lstStyle/>
          <a:p>
            <a:pPr>
              <a:spcBef>
                <a:spcPct val="50000"/>
              </a:spcBef>
            </a:pPr>
            <a:r>
              <a:rPr lang="en-US" sz="3600" b="1">
                <a:solidFill>
                  <a:srgbClr val="0000FF"/>
                </a:solidFill>
              </a:rPr>
              <a:t>Mưa</a:t>
            </a:r>
          </a:p>
        </p:txBody>
      </p:sp>
      <p:sp>
        <p:nvSpPr>
          <p:cNvPr id="7184" name="Text Box 16"/>
          <p:cNvSpPr txBox="1">
            <a:spLocks noChangeArrowheads="1"/>
          </p:cNvSpPr>
          <p:nvPr/>
        </p:nvSpPr>
        <p:spPr bwMode="auto">
          <a:xfrm>
            <a:off x="228600" y="4267200"/>
            <a:ext cx="2362200" cy="376238"/>
          </a:xfrm>
          <a:prstGeom prst="rect">
            <a:avLst/>
          </a:prstGeom>
          <a:noFill/>
          <a:ln w="9525">
            <a:solidFill>
              <a:srgbClr val="FF3300"/>
            </a:solidFill>
            <a:miter lim="800000"/>
            <a:headEnd/>
            <a:tailEnd/>
          </a:ln>
          <a:effectLst/>
        </p:spPr>
        <p:txBody>
          <a:bodyPr>
            <a:spAutoFit/>
          </a:bodyPr>
          <a:lstStyle/>
          <a:p>
            <a:pPr>
              <a:spcBef>
                <a:spcPct val="50000"/>
              </a:spcBef>
            </a:pPr>
            <a:r>
              <a:rPr lang="en-US" b="1">
                <a:solidFill>
                  <a:srgbClr val="0000FF"/>
                </a:solidFill>
              </a:rPr>
              <a:t>Thảo luận nhóm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5000" fill="hold"/>
                                        <p:tgtEl>
                                          <p:spTgt spid="7175"/>
                                        </p:tgtEl>
                                        <p:attrNameLst>
                                          <p:attrName>ppt_x</p:attrName>
                                        </p:attrNameLst>
                                      </p:cBhvr>
                                      <p:tavLst>
                                        <p:tav tm="0">
                                          <p:val>
                                            <p:strVal val="#ppt_x"/>
                                          </p:val>
                                        </p:tav>
                                        <p:tav tm="100000">
                                          <p:val>
                                            <p:strVal val="#ppt_x"/>
                                          </p:val>
                                        </p:tav>
                                      </p:tavLst>
                                    </p:anim>
                                    <p:anim calcmode="lin" valueType="num">
                                      <p:cBhvr additive="base">
                                        <p:cTn id="8" dur="50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176"/>
                                        </p:tgtEl>
                                        <p:attrNameLst>
                                          <p:attrName>style.visibility</p:attrName>
                                        </p:attrNameLst>
                                      </p:cBhvr>
                                      <p:to>
                                        <p:strVal val="visible"/>
                                      </p:to>
                                    </p:set>
                                    <p:animEffect transition="in" filter="fade">
                                      <p:cBhvr>
                                        <p:cTn id="13" dur="2000"/>
                                        <p:tgtEl>
                                          <p:spTgt spid="7176"/>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7177"/>
                                        </p:tgtEl>
                                        <p:attrNameLst>
                                          <p:attrName>style.visibility</p:attrName>
                                        </p:attrNameLst>
                                      </p:cBhvr>
                                      <p:to>
                                        <p:strVal val="visible"/>
                                      </p:to>
                                    </p:set>
                                    <p:anim calcmode="lin" valueType="num">
                                      <p:cBhvr>
                                        <p:cTn id="18" dur="1000" fill="hold"/>
                                        <p:tgtEl>
                                          <p:spTgt spid="7177"/>
                                        </p:tgtEl>
                                        <p:attrNameLst>
                                          <p:attrName>ppt_w</p:attrName>
                                        </p:attrNameLst>
                                      </p:cBhvr>
                                      <p:tavLst>
                                        <p:tav tm="0">
                                          <p:val>
                                            <p:strVal val="#ppt_w+.3"/>
                                          </p:val>
                                        </p:tav>
                                        <p:tav tm="100000">
                                          <p:val>
                                            <p:strVal val="#ppt_w"/>
                                          </p:val>
                                        </p:tav>
                                      </p:tavLst>
                                    </p:anim>
                                    <p:anim calcmode="lin" valueType="num">
                                      <p:cBhvr>
                                        <p:cTn id="19" dur="1000" fill="hold"/>
                                        <p:tgtEl>
                                          <p:spTgt spid="7177"/>
                                        </p:tgtEl>
                                        <p:attrNameLst>
                                          <p:attrName>ppt_h</p:attrName>
                                        </p:attrNameLst>
                                      </p:cBhvr>
                                      <p:tavLst>
                                        <p:tav tm="0">
                                          <p:val>
                                            <p:strVal val="#ppt_h"/>
                                          </p:val>
                                        </p:tav>
                                        <p:tav tm="100000">
                                          <p:val>
                                            <p:strVal val="#ppt_h"/>
                                          </p:val>
                                        </p:tav>
                                      </p:tavLst>
                                    </p:anim>
                                    <p:animEffect transition="in" filter="fade">
                                      <p:cBhvr>
                                        <p:cTn id="20" dur="1000"/>
                                        <p:tgtEl>
                                          <p:spTgt spid="717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184"/>
                                        </p:tgtEl>
                                        <p:attrNameLst>
                                          <p:attrName>style.visibility</p:attrName>
                                        </p:attrNameLst>
                                      </p:cBhvr>
                                      <p:to>
                                        <p:strVal val="visible"/>
                                      </p:to>
                                    </p:set>
                                    <p:animEffect transition="in" filter="blinds(horizontal)">
                                      <p:cBhvr>
                                        <p:cTn id="25" dur="500"/>
                                        <p:tgtEl>
                                          <p:spTgt spid="718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7178"/>
                                        </p:tgtEl>
                                        <p:attrNameLst>
                                          <p:attrName>style.visibility</p:attrName>
                                        </p:attrNameLst>
                                      </p:cBhvr>
                                      <p:to>
                                        <p:strVal val="visible"/>
                                      </p:to>
                                    </p:set>
                                    <p:animEffect transition="in" filter="diamond(in)">
                                      <p:cBhvr>
                                        <p:cTn id="30" dur="20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76" grpId="0"/>
      <p:bldP spid="7177" grpId="0"/>
      <p:bldP spid="7178" grpId="0" animBg="1"/>
      <p:bldP spid="71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228600" y="0"/>
            <a:ext cx="8686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 HS đọc thầm khổ 4, trả lời:</a:t>
            </a:r>
          </a:p>
        </p:txBody>
      </p:sp>
      <p:sp>
        <p:nvSpPr>
          <p:cNvPr id="11269" name="Text Box 5"/>
          <p:cNvSpPr txBox="1">
            <a:spLocks noChangeArrowheads="1"/>
          </p:cNvSpPr>
          <p:nvPr/>
        </p:nvSpPr>
        <p:spPr bwMode="auto">
          <a:xfrm>
            <a:off x="304800" y="228600"/>
            <a:ext cx="8839200" cy="457200"/>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Times New Roman" pitchFamily="18" charset="0"/>
              </a:rPr>
              <a:t>2/ Cảnh sinh hoạt gia đình ngày mưa ấm cúng như thế nào ?</a:t>
            </a:r>
          </a:p>
        </p:txBody>
      </p:sp>
      <p:sp>
        <p:nvSpPr>
          <p:cNvPr id="11270" name="Text Box 6"/>
          <p:cNvSpPr txBox="1">
            <a:spLocks noChangeArrowheads="1"/>
          </p:cNvSpPr>
          <p:nvPr/>
        </p:nvSpPr>
        <p:spPr bwMode="auto">
          <a:xfrm>
            <a:off x="0" y="609600"/>
            <a:ext cx="9144000" cy="831850"/>
          </a:xfrm>
          <a:prstGeom prst="rect">
            <a:avLst/>
          </a:prstGeom>
          <a:solidFill>
            <a:schemeClr val="accent1"/>
          </a:solidFill>
          <a:ln w="9525">
            <a:solidFill>
              <a:srgbClr val="E4F418"/>
            </a:solidFill>
            <a:miter lim="800000"/>
            <a:headEnd/>
            <a:tailEnd/>
          </a:ln>
          <a:effectLst/>
        </p:spPr>
        <p:txBody>
          <a:bodyPr>
            <a:spAutoFit/>
          </a:bodyPr>
          <a:lstStyle/>
          <a:p>
            <a:pPr>
              <a:spcBef>
                <a:spcPct val="50000"/>
              </a:spcBef>
            </a:pPr>
            <a:r>
              <a:rPr lang="en-US" sz="2400" b="1">
                <a:latin typeface="Times New Roman" pitchFamily="18" charset="0"/>
              </a:rPr>
              <a:t> - Cả nhà ngồi bên bếp lửa. Bà xỏ kim khâu, chị ngồi đọc sách, mẹ làm bánh khoai. </a:t>
            </a:r>
          </a:p>
        </p:txBody>
      </p:sp>
      <p:sp>
        <p:nvSpPr>
          <p:cNvPr id="11271" name="Text Box 7"/>
          <p:cNvSpPr txBox="1">
            <a:spLocks noChangeArrowheads="1"/>
          </p:cNvSpPr>
          <p:nvPr/>
        </p:nvSpPr>
        <p:spPr bwMode="auto">
          <a:xfrm>
            <a:off x="0" y="1219200"/>
            <a:ext cx="9144000" cy="822325"/>
          </a:xfrm>
          <a:prstGeom prst="rect">
            <a:avLst/>
          </a:prstGeom>
          <a:noFill/>
          <a:ln w="9525">
            <a:noFill/>
            <a:miter lim="800000"/>
            <a:headEnd/>
            <a:tailEnd/>
          </a:ln>
          <a:effectLst/>
        </p:spPr>
        <p:txBody>
          <a:bodyPr>
            <a:spAutoFit/>
          </a:bodyPr>
          <a:lstStyle/>
          <a:p>
            <a:pPr>
              <a:spcBef>
                <a:spcPct val="50000"/>
              </a:spcBef>
            </a:pPr>
            <a:r>
              <a:rPr lang="en-US" sz="2400" b="1">
                <a:solidFill>
                  <a:schemeClr val="accent2"/>
                </a:solidFill>
                <a:latin typeface="Times New Roman" pitchFamily="18" charset="0"/>
              </a:rPr>
              <a:t>     Những người nông dân khi mưa to, gió lớn, mới có dịp ngồi cùng nhau đầm ấm bên bếp lửa.</a:t>
            </a:r>
          </a:p>
        </p:txBody>
      </p:sp>
      <p:sp>
        <p:nvSpPr>
          <p:cNvPr id="11272" name="Text Box 8"/>
          <p:cNvSpPr txBox="1">
            <a:spLocks noChangeArrowheads="1"/>
          </p:cNvSpPr>
          <p:nvPr/>
        </p:nvSpPr>
        <p:spPr bwMode="auto">
          <a:xfrm>
            <a:off x="304800" y="1524000"/>
            <a:ext cx="8610600" cy="457200"/>
          </a:xfrm>
          <a:prstGeom prst="rect">
            <a:avLst/>
          </a:prstGeom>
          <a:noFill/>
          <a:ln w="9525">
            <a:noFill/>
            <a:miter lim="800000"/>
            <a:headEnd/>
            <a:tailEnd/>
          </a:ln>
          <a:effectLst/>
        </p:spPr>
        <p:txBody>
          <a:bodyPr>
            <a:spAutoFit/>
          </a:bodyPr>
          <a:lstStyle/>
          <a:p>
            <a:pPr>
              <a:spcBef>
                <a:spcPct val="50000"/>
              </a:spcBef>
            </a:pPr>
            <a:r>
              <a:rPr lang="en-US" sz="2400" b="1">
                <a:solidFill>
                  <a:schemeClr val="tx2"/>
                </a:solidFill>
                <a:latin typeface="Times New Roman" pitchFamily="18" charset="0"/>
              </a:rPr>
              <a:t>* HS đọc khổ thơ 5, trả lời:</a:t>
            </a:r>
          </a:p>
        </p:txBody>
      </p:sp>
      <p:sp>
        <p:nvSpPr>
          <p:cNvPr id="11273" name="Text Box 9"/>
          <p:cNvSpPr txBox="1">
            <a:spLocks noChangeArrowheads="1"/>
          </p:cNvSpPr>
          <p:nvPr/>
        </p:nvSpPr>
        <p:spPr bwMode="auto">
          <a:xfrm>
            <a:off x="152400" y="2133600"/>
            <a:ext cx="8991600" cy="457200"/>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Times New Roman" pitchFamily="18" charset="0"/>
              </a:rPr>
              <a:t>3/ Vì sao mọi người thương bác ếch ?                                                                                                                                                                                                                                                                                                                                                                                                                                                                                                                                                                                                                                                                                                                                                                                                                                                                                                                                                                                                                                                                                                                                    </a:t>
            </a:r>
          </a:p>
        </p:txBody>
      </p:sp>
      <p:sp>
        <p:nvSpPr>
          <p:cNvPr id="11274" name="Text Box 10"/>
          <p:cNvSpPr txBox="1">
            <a:spLocks noChangeArrowheads="1"/>
          </p:cNvSpPr>
          <p:nvPr/>
        </p:nvSpPr>
        <p:spPr bwMode="auto">
          <a:xfrm>
            <a:off x="228600" y="2514600"/>
            <a:ext cx="9144000" cy="893763"/>
          </a:xfrm>
          <a:prstGeom prst="rect">
            <a:avLst/>
          </a:prstGeom>
          <a:solidFill>
            <a:schemeClr val="accent1"/>
          </a:solidFill>
          <a:ln w="9525">
            <a:solidFill>
              <a:srgbClr val="E4F418"/>
            </a:solidFill>
            <a:miter lim="800000"/>
            <a:headEnd/>
            <a:tailEnd/>
          </a:ln>
          <a:effectLst/>
        </p:spPr>
        <p:txBody>
          <a:bodyPr>
            <a:spAutoFit/>
          </a:bodyPr>
          <a:lstStyle/>
          <a:p>
            <a:pPr>
              <a:spcBef>
                <a:spcPct val="50000"/>
              </a:spcBef>
            </a:pPr>
            <a:r>
              <a:rPr lang="en-US" sz="2800" b="1"/>
              <a:t>  </a:t>
            </a:r>
            <a:r>
              <a:rPr lang="en-US" sz="2400" b="1">
                <a:latin typeface="Times New Roman" pitchFamily="18" charset="0"/>
              </a:rPr>
              <a:t>- Vì bác lặn lội trong mưa gió để xem từng cụm lúa đã phất cờ lên chưa.</a:t>
            </a:r>
          </a:p>
        </p:txBody>
      </p:sp>
      <p:sp>
        <p:nvSpPr>
          <p:cNvPr id="11275" name="Text Box 11"/>
          <p:cNvSpPr txBox="1">
            <a:spLocks noChangeArrowheads="1"/>
          </p:cNvSpPr>
          <p:nvPr/>
        </p:nvSpPr>
        <p:spPr bwMode="auto">
          <a:xfrm>
            <a:off x="0" y="3276600"/>
            <a:ext cx="8686800" cy="457200"/>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Times New Roman" pitchFamily="18" charset="0"/>
              </a:rPr>
              <a:t>4/ Hình ảnh bác ếch gợi cho em nghĩ đến ai ?</a:t>
            </a:r>
          </a:p>
        </p:txBody>
      </p:sp>
      <p:sp>
        <p:nvSpPr>
          <p:cNvPr id="11276" name="Text Box 12"/>
          <p:cNvSpPr txBox="1">
            <a:spLocks noChangeArrowheads="1"/>
          </p:cNvSpPr>
          <p:nvPr/>
        </p:nvSpPr>
        <p:spPr bwMode="auto">
          <a:xfrm>
            <a:off x="0" y="3810000"/>
            <a:ext cx="9144000" cy="831850"/>
          </a:xfrm>
          <a:prstGeom prst="rect">
            <a:avLst/>
          </a:prstGeom>
          <a:solidFill>
            <a:schemeClr val="accent1"/>
          </a:solidFill>
          <a:ln w="9525">
            <a:solidFill>
              <a:srgbClr val="EEF86C"/>
            </a:solidFill>
            <a:miter lim="800000"/>
            <a:headEnd/>
            <a:tailEnd/>
          </a:ln>
          <a:effectLst/>
        </p:spPr>
        <p:txBody>
          <a:bodyPr>
            <a:spAutoFit/>
          </a:bodyPr>
          <a:lstStyle/>
          <a:p>
            <a:pPr>
              <a:spcBef>
                <a:spcPct val="50000"/>
              </a:spcBef>
            </a:pPr>
            <a:r>
              <a:rPr lang="en-US"/>
              <a:t>   </a:t>
            </a:r>
            <a:r>
              <a:rPr lang="en-US" sz="2400" b="1">
                <a:latin typeface="Times New Roman" pitchFamily="18" charset="0"/>
              </a:rPr>
              <a:t>- Hình ảnh bác ếch gợi cho em nghĩ đến những cô bác nông dân đang lặn lội làm việc ngoài đồng trong gió mưa.</a:t>
            </a:r>
          </a:p>
        </p:txBody>
      </p:sp>
      <p:sp>
        <p:nvSpPr>
          <p:cNvPr id="11277" name="Text Box 13"/>
          <p:cNvSpPr txBox="1">
            <a:spLocks noChangeArrowheads="1"/>
          </p:cNvSpPr>
          <p:nvPr/>
        </p:nvSpPr>
        <p:spPr bwMode="auto">
          <a:xfrm>
            <a:off x="0" y="4724400"/>
            <a:ext cx="8686800" cy="457200"/>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Times New Roman" pitchFamily="18" charset="0"/>
              </a:rPr>
              <a:t> 5 / Em hãy tìm một hoặc vài  sự vật được nhân hóa trong bài ?</a:t>
            </a:r>
          </a:p>
        </p:txBody>
      </p:sp>
      <p:sp>
        <p:nvSpPr>
          <p:cNvPr id="11278" name="Text Box 14"/>
          <p:cNvSpPr txBox="1">
            <a:spLocks noChangeArrowheads="1"/>
          </p:cNvSpPr>
          <p:nvPr/>
        </p:nvSpPr>
        <p:spPr bwMode="auto">
          <a:xfrm>
            <a:off x="0" y="5410200"/>
            <a:ext cx="9144000" cy="831850"/>
          </a:xfrm>
          <a:prstGeom prst="rect">
            <a:avLst/>
          </a:prstGeom>
          <a:solidFill>
            <a:schemeClr val="accent1"/>
          </a:solidFill>
          <a:ln w="9525">
            <a:solidFill>
              <a:srgbClr val="EEF86C"/>
            </a:solidFill>
            <a:miter lim="800000"/>
            <a:headEnd/>
            <a:tailEnd/>
          </a:ln>
          <a:effectLst/>
        </p:spPr>
        <p:txBody>
          <a:bodyPr>
            <a:spAutoFit/>
          </a:bodyPr>
          <a:lstStyle/>
          <a:p>
            <a:pPr>
              <a:spcBef>
                <a:spcPct val="50000"/>
              </a:spcBef>
            </a:pPr>
            <a:r>
              <a:rPr lang="en-US"/>
              <a:t>   </a:t>
            </a:r>
            <a:r>
              <a:rPr lang="en-US" sz="2400" b="1">
                <a:latin typeface="Times New Roman" pitchFamily="18" charset="0"/>
              </a:rPr>
              <a:t>- Những sự vật được nhân hóa trong bài là:  mây, mặt trời, cây lá, gió , chớp, sấm, lửa, ếch, lúa</a:t>
            </a:r>
          </a:p>
        </p:txBody>
      </p:sp>
      <p:sp>
        <p:nvSpPr>
          <p:cNvPr id="11281" name="Text Box 17"/>
          <p:cNvSpPr txBox="1">
            <a:spLocks noChangeArrowheads="1"/>
          </p:cNvSpPr>
          <p:nvPr/>
        </p:nvSpPr>
        <p:spPr bwMode="auto">
          <a:xfrm>
            <a:off x="152400" y="2209800"/>
            <a:ext cx="8458200" cy="1196975"/>
          </a:xfrm>
          <a:prstGeom prst="rect">
            <a:avLst/>
          </a:prstGeom>
          <a:solidFill>
            <a:schemeClr val="accent1"/>
          </a:solidFill>
          <a:ln w="9525">
            <a:solidFill>
              <a:srgbClr val="0000FF"/>
            </a:solidFill>
            <a:miter lim="800000"/>
            <a:headEnd/>
            <a:tailEnd/>
          </a:ln>
          <a:effectLst/>
        </p:spPr>
        <p:txBody>
          <a:bodyPr>
            <a:spAutoFit/>
          </a:bodyPr>
          <a:lstStyle/>
          <a:p>
            <a:pPr>
              <a:spcBef>
                <a:spcPct val="50000"/>
              </a:spcBef>
            </a:pPr>
            <a:r>
              <a:rPr lang="en-US"/>
              <a:t>   </a:t>
            </a:r>
            <a:r>
              <a:rPr lang="en-US" sz="2400" b="1">
                <a:solidFill>
                  <a:srgbClr val="FF3300"/>
                </a:solidFill>
                <a:latin typeface="Times New Roman" pitchFamily="18" charset="0"/>
              </a:rPr>
              <a:t>Nội dung:   Qua bài cho ta thấy cảnh trời mưa và khung cảnh sinh hoạt ấm cúng của gia đình trong cơn mưa, thể hiện tình yêu thiên nhiên, yêu cuộc sống gia đình của tác giả.</a:t>
            </a:r>
          </a:p>
        </p:txBody>
      </p:sp>
      <p:sp>
        <p:nvSpPr>
          <p:cNvPr id="11282" name="Text Box 18"/>
          <p:cNvSpPr txBox="1">
            <a:spLocks noChangeArrowheads="1"/>
          </p:cNvSpPr>
          <p:nvPr/>
        </p:nvSpPr>
        <p:spPr bwMode="auto">
          <a:xfrm>
            <a:off x="457200" y="1447800"/>
            <a:ext cx="8686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Bài thơ giúp em hiểu điều gì ?</a:t>
            </a:r>
          </a:p>
        </p:txBody>
      </p:sp>
      <p:pic>
        <p:nvPicPr>
          <p:cNvPr id="11283" name="Picture 19" descr="0.0411.jpg"/>
          <p:cNvPicPr>
            <a:picLocks noChangeAspect="1" noChangeArrowheads="1"/>
          </p:cNvPicPr>
          <p:nvPr/>
        </p:nvPicPr>
        <p:blipFill>
          <a:blip r:embed="rId2"/>
          <a:srcRect/>
          <a:stretch>
            <a:fillRect/>
          </a:stretch>
        </p:blipFill>
        <p:spPr bwMode="auto">
          <a:xfrm>
            <a:off x="1524000" y="2133600"/>
            <a:ext cx="6477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strVal val="#ppt_w+.3"/>
                                          </p:val>
                                        </p:tav>
                                        <p:tav tm="100000">
                                          <p:val>
                                            <p:strVal val="#ppt_w"/>
                                          </p:val>
                                        </p:tav>
                                      </p:tavLst>
                                    </p:anim>
                                    <p:anim calcmode="lin" valueType="num">
                                      <p:cBhvr>
                                        <p:cTn id="8" dur="1000" fill="hold"/>
                                        <p:tgtEl>
                                          <p:spTgt spid="11268"/>
                                        </p:tgtEl>
                                        <p:attrNameLst>
                                          <p:attrName>ppt_h</p:attrName>
                                        </p:attrNameLst>
                                      </p:cBhvr>
                                      <p:tavLst>
                                        <p:tav tm="0">
                                          <p:val>
                                            <p:strVal val="#ppt_h"/>
                                          </p:val>
                                        </p:tav>
                                        <p:tav tm="100000">
                                          <p:val>
                                            <p:strVal val="#ppt_h"/>
                                          </p:val>
                                        </p:tav>
                                      </p:tavLst>
                                    </p:anim>
                                    <p:animEffect transition="in" filter="fade">
                                      <p:cBhvr>
                                        <p:cTn id="9" dur="1000"/>
                                        <p:tgtEl>
                                          <p:spTgt spid="1126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1269"/>
                                        </p:tgtEl>
                                        <p:attrNameLst>
                                          <p:attrName>style.visibility</p:attrName>
                                        </p:attrNameLst>
                                      </p:cBhvr>
                                      <p:to>
                                        <p:strVal val="visible"/>
                                      </p:to>
                                    </p:set>
                                    <p:anim calcmode="lin" valueType="num">
                                      <p:cBhvr>
                                        <p:cTn id="14" dur="1000" fill="hold"/>
                                        <p:tgtEl>
                                          <p:spTgt spid="11269"/>
                                        </p:tgtEl>
                                        <p:attrNameLst>
                                          <p:attrName>ppt_w</p:attrName>
                                        </p:attrNameLst>
                                      </p:cBhvr>
                                      <p:tavLst>
                                        <p:tav tm="0">
                                          <p:val>
                                            <p:fltVal val="0"/>
                                          </p:val>
                                        </p:tav>
                                        <p:tav tm="100000">
                                          <p:val>
                                            <p:strVal val="#ppt_w"/>
                                          </p:val>
                                        </p:tav>
                                      </p:tavLst>
                                    </p:anim>
                                    <p:anim calcmode="lin" valueType="num">
                                      <p:cBhvr>
                                        <p:cTn id="15" dur="1000" fill="hold"/>
                                        <p:tgtEl>
                                          <p:spTgt spid="11269"/>
                                        </p:tgtEl>
                                        <p:attrNameLst>
                                          <p:attrName>ppt_h</p:attrName>
                                        </p:attrNameLst>
                                      </p:cBhvr>
                                      <p:tavLst>
                                        <p:tav tm="0">
                                          <p:val>
                                            <p:fltVal val="0"/>
                                          </p:val>
                                        </p:tav>
                                        <p:tav tm="100000">
                                          <p:val>
                                            <p:strVal val="#ppt_h"/>
                                          </p:val>
                                        </p:tav>
                                      </p:tavLst>
                                    </p:anim>
                                    <p:anim calcmode="lin" valueType="num">
                                      <p:cBhvr>
                                        <p:cTn id="16" dur="1000" fill="hold"/>
                                        <p:tgtEl>
                                          <p:spTgt spid="11269"/>
                                        </p:tgtEl>
                                        <p:attrNameLst>
                                          <p:attrName>style.rotation</p:attrName>
                                        </p:attrNameLst>
                                      </p:cBhvr>
                                      <p:tavLst>
                                        <p:tav tm="0">
                                          <p:val>
                                            <p:fltVal val="90"/>
                                          </p:val>
                                        </p:tav>
                                        <p:tav tm="100000">
                                          <p:val>
                                            <p:fltVal val="0"/>
                                          </p:val>
                                        </p:tav>
                                      </p:tavLst>
                                    </p:anim>
                                    <p:animEffect transition="in" filter="fade">
                                      <p:cBhvr>
                                        <p:cTn id="17" dur="1000"/>
                                        <p:tgtEl>
                                          <p:spTgt spid="1126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270"/>
                                        </p:tgtEl>
                                        <p:attrNameLst>
                                          <p:attrName>style.visibility</p:attrName>
                                        </p:attrNameLst>
                                      </p:cBhvr>
                                      <p:to>
                                        <p:strVal val="visible"/>
                                      </p:to>
                                    </p:set>
                                    <p:animEffect transition="in" filter="diamond(in)">
                                      <p:cBhvr>
                                        <p:cTn id="22" dur="2000"/>
                                        <p:tgtEl>
                                          <p:spTgt spid="112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83"/>
                                        </p:tgtEl>
                                        <p:attrNameLst>
                                          <p:attrName>style.visibility</p:attrName>
                                        </p:attrNameLst>
                                      </p:cBhvr>
                                      <p:to>
                                        <p:strVal val="visible"/>
                                      </p:to>
                                    </p:set>
                                    <p:animEffect transition="in" filter="fade">
                                      <p:cBhvr>
                                        <p:cTn id="27" dur="2000"/>
                                        <p:tgtEl>
                                          <p:spTgt spid="11283"/>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11271"/>
                                        </p:tgtEl>
                                        <p:attrNameLst>
                                          <p:attrName>style.visibility</p:attrName>
                                        </p:attrNameLst>
                                      </p:cBhvr>
                                      <p:to>
                                        <p:strVal val="visible"/>
                                      </p:to>
                                    </p:set>
                                    <p:anim calcmode="lin" valueType="num">
                                      <p:cBhvr>
                                        <p:cTn id="32" dur="1000" fill="hold"/>
                                        <p:tgtEl>
                                          <p:spTgt spid="11271"/>
                                        </p:tgtEl>
                                        <p:attrNameLst>
                                          <p:attrName>ppt_w</p:attrName>
                                        </p:attrNameLst>
                                      </p:cBhvr>
                                      <p:tavLst>
                                        <p:tav tm="0">
                                          <p:val>
                                            <p:strVal val="#ppt_w+.3"/>
                                          </p:val>
                                        </p:tav>
                                        <p:tav tm="100000">
                                          <p:val>
                                            <p:strVal val="#ppt_w"/>
                                          </p:val>
                                        </p:tav>
                                      </p:tavLst>
                                    </p:anim>
                                    <p:anim calcmode="lin" valueType="num">
                                      <p:cBhvr>
                                        <p:cTn id="33" dur="1000" fill="hold"/>
                                        <p:tgtEl>
                                          <p:spTgt spid="11271"/>
                                        </p:tgtEl>
                                        <p:attrNameLst>
                                          <p:attrName>ppt_h</p:attrName>
                                        </p:attrNameLst>
                                      </p:cBhvr>
                                      <p:tavLst>
                                        <p:tav tm="0">
                                          <p:val>
                                            <p:strVal val="#ppt_h"/>
                                          </p:val>
                                        </p:tav>
                                        <p:tav tm="100000">
                                          <p:val>
                                            <p:strVal val="#ppt_h"/>
                                          </p:val>
                                        </p:tav>
                                      </p:tavLst>
                                    </p:anim>
                                    <p:animEffect transition="in" filter="fade">
                                      <p:cBhvr>
                                        <p:cTn id="34" dur="1000"/>
                                        <p:tgtEl>
                                          <p:spTgt spid="1127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1283"/>
                                        </p:tgtEl>
                                        <p:attrNameLst>
                                          <p:attrName>ppt_x</p:attrName>
                                        </p:attrNameLst>
                                      </p:cBhvr>
                                      <p:tavLst>
                                        <p:tav tm="0">
                                          <p:val>
                                            <p:strVal val="ppt_x"/>
                                          </p:val>
                                        </p:tav>
                                        <p:tav tm="100000">
                                          <p:val>
                                            <p:strVal val="ppt_x"/>
                                          </p:val>
                                        </p:tav>
                                      </p:tavLst>
                                    </p:anim>
                                    <p:anim calcmode="lin" valueType="num">
                                      <p:cBhvr additive="base">
                                        <p:cTn id="39" dur="500"/>
                                        <p:tgtEl>
                                          <p:spTgt spid="11283"/>
                                        </p:tgtEl>
                                        <p:attrNameLst>
                                          <p:attrName>ppt_y</p:attrName>
                                        </p:attrNameLst>
                                      </p:cBhvr>
                                      <p:tavLst>
                                        <p:tav tm="0">
                                          <p:val>
                                            <p:strVal val="ppt_y"/>
                                          </p:val>
                                        </p:tav>
                                        <p:tav tm="100000">
                                          <p:val>
                                            <p:strVal val="1+ppt_h/2"/>
                                          </p:val>
                                        </p:tav>
                                      </p:tavLst>
                                    </p:anim>
                                    <p:set>
                                      <p:cBhvr>
                                        <p:cTn id="40" dur="1" fill="hold">
                                          <p:stCondLst>
                                            <p:cond delay="499"/>
                                          </p:stCondLst>
                                        </p:cTn>
                                        <p:tgtEl>
                                          <p:spTgt spid="11283"/>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11271"/>
                                        </p:tgtEl>
                                        <p:attrNameLst>
                                          <p:attrName>ppt_x</p:attrName>
                                        </p:attrNameLst>
                                      </p:cBhvr>
                                      <p:tavLst>
                                        <p:tav tm="0">
                                          <p:val>
                                            <p:strVal val="ppt_x"/>
                                          </p:val>
                                        </p:tav>
                                        <p:tav tm="100000">
                                          <p:val>
                                            <p:strVal val="ppt_x"/>
                                          </p:val>
                                        </p:tav>
                                      </p:tavLst>
                                    </p:anim>
                                    <p:anim calcmode="lin" valueType="num">
                                      <p:cBhvr additive="base">
                                        <p:cTn id="43" dur="500"/>
                                        <p:tgtEl>
                                          <p:spTgt spid="11271"/>
                                        </p:tgtEl>
                                        <p:attrNameLst>
                                          <p:attrName>ppt_y</p:attrName>
                                        </p:attrNameLst>
                                      </p:cBhvr>
                                      <p:tavLst>
                                        <p:tav tm="0">
                                          <p:val>
                                            <p:strVal val="ppt_y"/>
                                          </p:val>
                                        </p:tav>
                                        <p:tav tm="100000">
                                          <p:val>
                                            <p:strVal val="1+ppt_h/2"/>
                                          </p:val>
                                        </p:tav>
                                      </p:tavLst>
                                    </p:anim>
                                    <p:set>
                                      <p:cBhvr>
                                        <p:cTn id="44" dur="1" fill="hold">
                                          <p:stCondLst>
                                            <p:cond delay="499"/>
                                          </p:stCondLst>
                                        </p:cTn>
                                        <p:tgtEl>
                                          <p:spTgt spid="1127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272"/>
                                        </p:tgtEl>
                                        <p:attrNameLst>
                                          <p:attrName>style.visibility</p:attrName>
                                        </p:attrNameLst>
                                      </p:cBhvr>
                                      <p:to>
                                        <p:strVal val="visible"/>
                                      </p:to>
                                    </p:set>
                                    <p:animEffect transition="in" filter="fade">
                                      <p:cBhvr>
                                        <p:cTn id="49" dur="2000"/>
                                        <p:tgtEl>
                                          <p:spTgt spid="11272"/>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1273"/>
                                        </p:tgtEl>
                                        <p:attrNameLst>
                                          <p:attrName>style.visibility</p:attrName>
                                        </p:attrNameLst>
                                      </p:cBhvr>
                                      <p:to>
                                        <p:strVal val="visible"/>
                                      </p:to>
                                    </p:set>
                                    <p:anim calcmode="lin" valueType="num">
                                      <p:cBhvr>
                                        <p:cTn id="54" dur="1000" fill="hold"/>
                                        <p:tgtEl>
                                          <p:spTgt spid="11273"/>
                                        </p:tgtEl>
                                        <p:attrNameLst>
                                          <p:attrName>ppt_w</p:attrName>
                                        </p:attrNameLst>
                                      </p:cBhvr>
                                      <p:tavLst>
                                        <p:tav tm="0">
                                          <p:val>
                                            <p:strVal val="#ppt_w+.3"/>
                                          </p:val>
                                        </p:tav>
                                        <p:tav tm="100000">
                                          <p:val>
                                            <p:strVal val="#ppt_w"/>
                                          </p:val>
                                        </p:tav>
                                      </p:tavLst>
                                    </p:anim>
                                    <p:anim calcmode="lin" valueType="num">
                                      <p:cBhvr>
                                        <p:cTn id="55" dur="1000" fill="hold"/>
                                        <p:tgtEl>
                                          <p:spTgt spid="11273"/>
                                        </p:tgtEl>
                                        <p:attrNameLst>
                                          <p:attrName>ppt_h</p:attrName>
                                        </p:attrNameLst>
                                      </p:cBhvr>
                                      <p:tavLst>
                                        <p:tav tm="0">
                                          <p:val>
                                            <p:strVal val="#ppt_h"/>
                                          </p:val>
                                        </p:tav>
                                        <p:tav tm="100000">
                                          <p:val>
                                            <p:strVal val="#ppt_h"/>
                                          </p:val>
                                        </p:tav>
                                      </p:tavLst>
                                    </p:anim>
                                    <p:animEffect transition="in" filter="fade">
                                      <p:cBhvr>
                                        <p:cTn id="56" dur="1000"/>
                                        <p:tgtEl>
                                          <p:spTgt spid="11273"/>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11274"/>
                                        </p:tgtEl>
                                        <p:attrNameLst>
                                          <p:attrName>style.visibility</p:attrName>
                                        </p:attrNameLst>
                                      </p:cBhvr>
                                      <p:to>
                                        <p:strVal val="visible"/>
                                      </p:to>
                                    </p:set>
                                    <p:animEffect transition="in" filter="diamond(in)">
                                      <p:cBhvr>
                                        <p:cTn id="61" dur="2000"/>
                                        <p:tgtEl>
                                          <p:spTgt spid="11274"/>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grpId="0" nodeType="clickEffect">
                                  <p:stCondLst>
                                    <p:cond delay="0"/>
                                  </p:stCondLst>
                                  <p:childTnLst>
                                    <p:set>
                                      <p:cBhvr>
                                        <p:cTn id="65" dur="1" fill="hold">
                                          <p:stCondLst>
                                            <p:cond delay="0"/>
                                          </p:stCondLst>
                                        </p:cTn>
                                        <p:tgtEl>
                                          <p:spTgt spid="11275"/>
                                        </p:tgtEl>
                                        <p:attrNameLst>
                                          <p:attrName>style.visibility</p:attrName>
                                        </p:attrNameLst>
                                      </p:cBhvr>
                                      <p:to>
                                        <p:strVal val="visible"/>
                                      </p:to>
                                    </p:set>
                                    <p:anim calcmode="lin" valueType="num">
                                      <p:cBhvr>
                                        <p:cTn id="66" dur="1000" fill="hold"/>
                                        <p:tgtEl>
                                          <p:spTgt spid="11275"/>
                                        </p:tgtEl>
                                        <p:attrNameLst>
                                          <p:attrName>ppt_w</p:attrName>
                                        </p:attrNameLst>
                                      </p:cBhvr>
                                      <p:tavLst>
                                        <p:tav tm="0">
                                          <p:val>
                                            <p:strVal val="#ppt_w+.3"/>
                                          </p:val>
                                        </p:tav>
                                        <p:tav tm="100000">
                                          <p:val>
                                            <p:strVal val="#ppt_w"/>
                                          </p:val>
                                        </p:tav>
                                      </p:tavLst>
                                    </p:anim>
                                    <p:anim calcmode="lin" valueType="num">
                                      <p:cBhvr>
                                        <p:cTn id="67" dur="1000" fill="hold"/>
                                        <p:tgtEl>
                                          <p:spTgt spid="11275"/>
                                        </p:tgtEl>
                                        <p:attrNameLst>
                                          <p:attrName>ppt_h</p:attrName>
                                        </p:attrNameLst>
                                      </p:cBhvr>
                                      <p:tavLst>
                                        <p:tav tm="0">
                                          <p:val>
                                            <p:strVal val="#ppt_h"/>
                                          </p:val>
                                        </p:tav>
                                        <p:tav tm="100000">
                                          <p:val>
                                            <p:strVal val="#ppt_h"/>
                                          </p:val>
                                        </p:tav>
                                      </p:tavLst>
                                    </p:anim>
                                    <p:animEffect transition="in" filter="fade">
                                      <p:cBhvr>
                                        <p:cTn id="68" dur="1000"/>
                                        <p:tgtEl>
                                          <p:spTgt spid="11275"/>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11276"/>
                                        </p:tgtEl>
                                        <p:attrNameLst>
                                          <p:attrName>style.visibility</p:attrName>
                                        </p:attrNameLst>
                                      </p:cBhvr>
                                      <p:to>
                                        <p:strVal val="visible"/>
                                      </p:to>
                                    </p:set>
                                    <p:animEffect transition="in" filter="diamond(in)">
                                      <p:cBhvr>
                                        <p:cTn id="73" dur="2000"/>
                                        <p:tgtEl>
                                          <p:spTgt spid="11276"/>
                                        </p:tgtEl>
                                      </p:cBhvr>
                                    </p:animEffect>
                                  </p:childTnLst>
                                </p:cTn>
                              </p:par>
                            </p:childTnLst>
                          </p:cTn>
                        </p:par>
                      </p:childTnLst>
                    </p:cTn>
                  </p:par>
                  <p:par>
                    <p:cTn id="74" fill="hold">
                      <p:stCondLst>
                        <p:cond delay="indefinite"/>
                      </p:stCondLst>
                      <p:childTnLst>
                        <p:par>
                          <p:cTn id="75" fill="hold">
                            <p:stCondLst>
                              <p:cond delay="0"/>
                            </p:stCondLst>
                            <p:childTnLst>
                              <p:par>
                                <p:cTn id="76" presetID="50" presetClass="entr" presetSubtype="0" decel="100000" fill="hold" grpId="0" nodeType="clickEffect">
                                  <p:stCondLst>
                                    <p:cond delay="0"/>
                                  </p:stCondLst>
                                  <p:childTnLst>
                                    <p:set>
                                      <p:cBhvr>
                                        <p:cTn id="77" dur="1" fill="hold">
                                          <p:stCondLst>
                                            <p:cond delay="0"/>
                                          </p:stCondLst>
                                        </p:cTn>
                                        <p:tgtEl>
                                          <p:spTgt spid="11277"/>
                                        </p:tgtEl>
                                        <p:attrNameLst>
                                          <p:attrName>style.visibility</p:attrName>
                                        </p:attrNameLst>
                                      </p:cBhvr>
                                      <p:to>
                                        <p:strVal val="visible"/>
                                      </p:to>
                                    </p:set>
                                    <p:anim calcmode="lin" valueType="num">
                                      <p:cBhvr>
                                        <p:cTn id="78" dur="1000" fill="hold"/>
                                        <p:tgtEl>
                                          <p:spTgt spid="11277"/>
                                        </p:tgtEl>
                                        <p:attrNameLst>
                                          <p:attrName>ppt_w</p:attrName>
                                        </p:attrNameLst>
                                      </p:cBhvr>
                                      <p:tavLst>
                                        <p:tav tm="0">
                                          <p:val>
                                            <p:strVal val="#ppt_w+.3"/>
                                          </p:val>
                                        </p:tav>
                                        <p:tav tm="100000">
                                          <p:val>
                                            <p:strVal val="#ppt_w"/>
                                          </p:val>
                                        </p:tav>
                                      </p:tavLst>
                                    </p:anim>
                                    <p:anim calcmode="lin" valueType="num">
                                      <p:cBhvr>
                                        <p:cTn id="79" dur="1000" fill="hold"/>
                                        <p:tgtEl>
                                          <p:spTgt spid="11277"/>
                                        </p:tgtEl>
                                        <p:attrNameLst>
                                          <p:attrName>ppt_h</p:attrName>
                                        </p:attrNameLst>
                                      </p:cBhvr>
                                      <p:tavLst>
                                        <p:tav tm="0">
                                          <p:val>
                                            <p:strVal val="#ppt_h"/>
                                          </p:val>
                                        </p:tav>
                                        <p:tav tm="100000">
                                          <p:val>
                                            <p:strVal val="#ppt_h"/>
                                          </p:val>
                                        </p:tav>
                                      </p:tavLst>
                                    </p:anim>
                                    <p:animEffect transition="in" filter="fade">
                                      <p:cBhvr>
                                        <p:cTn id="80" dur="1000"/>
                                        <p:tgtEl>
                                          <p:spTgt spid="11277"/>
                                        </p:tgtEl>
                                      </p:cBhvr>
                                    </p:animEffect>
                                  </p:childTnLst>
                                </p:cTn>
                              </p:par>
                            </p:childTnLst>
                          </p:cTn>
                        </p:par>
                      </p:childTnLst>
                    </p:cTn>
                  </p:par>
                  <p:par>
                    <p:cTn id="81" fill="hold">
                      <p:stCondLst>
                        <p:cond delay="indefinite"/>
                      </p:stCondLst>
                      <p:childTnLst>
                        <p:par>
                          <p:cTn id="82" fill="hold">
                            <p:stCondLst>
                              <p:cond delay="0"/>
                            </p:stCondLst>
                            <p:childTnLst>
                              <p:par>
                                <p:cTn id="83" presetID="8" presetClass="entr" presetSubtype="16" fill="hold" grpId="0" nodeType="clickEffect">
                                  <p:stCondLst>
                                    <p:cond delay="0"/>
                                  </p:stCondLst>
                                  <p:childTnLst>
                                    <p:set>
                                      <p:cBhvr>
                                        <p:cTn id="84" dur="1" fill="hold">
                                          <p:stCondLst>
                                            <p:cond delay="0"/>
                                          </p:stCondLst>
                                        </p:cTn>
                                        <p:tgtEl>
                                          <p:spTgt spid="11278"/>
                                        </p:tgtEl>
                                        <p:attrNameLst>
                                          <p:attrName>style.visibility</p:attrName>
                                        </p:attrNameLst>
                                      </p:cBhvr>
                                      <p:to>
                                        <p:strVal val="visible"/>
                                      </p:to>
                                    </p:set>
                                    <p:animEffect transition="in" filter="diamond(in)">
                                      <p:cBhvr>
                                        <p:cTn id="85" dur="2000"/>
                                        <p:tgtEl>
                                          <p:spTgt spid="11278"/>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xit" presetSubtype="4" fill="hold" grpId="1" nodeType="clickEffect">
                                  <p:stCondLst>
                                    <p:cond delay="0"/>
                                  </p:stCondLst>
                                  <p:childTnLst>
                                    <p:anim calcmode="lin" valueType="num">
                                      <p:cBhvr additive="base">
                                        <p:cTn id="89" dur="500"/>
                                        <p:tgtEl>
                                          <p:spTgt spid="11270"/>
                                        </p:tgtEl>
                                        <p:attrNameLst>
                                          <p:attrName>ppt_x</p:attrName>
                                        </p:attrNameLst>
                                      </p:cBhvr>
                                      <p:tavLst>
                                        <p:tav tm="0">
                                          <p:val>
                                            <p:strVal val="ppt_x"/>
                                          </p:val>
                                        </p:tav>
                                        <p:tav tm="100000">
                                          <p:val>
                                            <p:strVal val="ppt_x"/>
                                          </p:val>
                                        </p:tav>
                                      </p:tavLst>
                                    </p:anim>
                                    <p:anim calcmode="lin" valueType="num">
                                      <p:cBhvr additive="base">
                                        <p:cTn id="90" dur="500"/>
                                        <p:tgtEl>
                                          <p:spTgt spid="11270"/>
                                        </p:tgtEl>
                                        <p:attrNameLst>
                                          <p:attrName>ppt_y</p:attrName>
                                        </p:attrNameLst>
                                      </p:cBhvr>
                                      <p:tavLst>
                                        <p:tav tm="0">
                                          <p:val>
                                            <p:strVal val="ppt_y"/>
                                          </p:val>
                                        </p:tav>
                                        <p:tav tm="100000">
                                          <p:val>
                                            <p:strVal val="1+ppt_h/2"/>
                                          </p:val>
                                        </p:tav>
                                      </p:tavLst>
                                    </p:anim>
                                    <p:set>
                                      <p:cBhvr>
                                        <p:cTn id="91" dur="1" fill="hold">
                                          <p:stCondLst>
                                            <p:cond delay="499"/>
                                          </p:stCondLst>
                                        </p:cTn>
                                        <p:tgtEl>
                                          <p:spTgt spid="11270"/>
                                        </p:tgtEl>
                                        <p:attrNameLst>
                                          <p:attrName>style.visibility</p:attrName>
                                        </p:attrNameLst>
                                      </p:cBhvr>
                                      <p:to>
                                        <p:strVal val="hidden"/>
                                      </p:to>
                                    </p:set>
                                  </p:childTnLst>
                                </p:cTn>
                              </p:par>
                              <p:par>
                                <p:cTn id="92" presetID="2" presetClass="exit" presetSubtype="4" fill="hold" grpId="1" nodeType="withEffect">
                                  <p:stCondLst>
                                    <p:cond delay="0"/>
                                  </p:stCondLst>
                                  <p:childTnLst>
                                    <p:anim calcmode="lin" valueType="num">
                                      <p:cBhvr additive="base">
                                        <p:cTn id="93" dur="500"/>
                                        <p:tgtEl>
                                          <p:spTgt spid="11268"/>
                                        </p:tgtEl>
                                        <p:attrNameLst>
                                          <p:attrName>ppt_x</p:attrName>
                                        </p:attrNameLst>
                                      </p:cBhvr>
                                      <p:tavLst>
                                        <p:tav tm="0">
                                          <p:val>
                                            <p:strVal val="ppt_x"/>
                                          </p:val>
                                        </p:tav>
                                        <p:tav tm="100000">
                                          <p:val>
                                            <p:strVal val="ppt_x"/>
                                          </p:val>
                                        </p:tav>
                                      </p:tavLst>
                                    </p:anim>
                                    <p:anim calcmode="lin" valueType="num">
                                      <p:cBhvr additive="base">
                                        <p:cTn id="94" dur="500"/>
                                        <p:tgtEl>
                                          <p:spTgt spid="11268"/>
                                        </p:tgtEl>
                                        <p:attrNameLst>
                                          <p:attrName>ppt_y</p:attrName>
                                        </p:attrNameLst>
                                      </p:cBhvr>
                                      <p:tavLst>
                                        <p:tav tm="0">
                                          <p:val>
                                            <p:strVal val="ppt_y"/>
                                          </p:val>
                                        </p:tav>
                                        <p:tav tm="100000">
                                          <p:val>
                                            <p:strVal val="1+ppt_h/2"/>
                                          </p:val>
                                        </p:tav>
                                      </p:tavLst>
                                    </p:anim>
                                    <p:set>
                                      <p:cBhvr>
                                        <p:cTn id="95" dur="1" fill="hold">
                                          <p:stCondLst>
                                            <p:cond delay="499"/>
                                          </p:stCondLst>
                                        </p:cTn>
                                        <p:tgtEl>
                                          <p:spTgt spid="11268"/>
                                        </p:tgtEl>
                                        <p:attrNameLst>
                                          <p:attrName>style.visibility</p:attrName>
                                        </p:attrNameLst>
                                      </p:cBhvr>
                                      <p:to>
                                        <p:strVal val="hidden"/>
                                      </p:to>
                                    </p:set>
                                  </p:childTnLst>
                                </p:cTn>
                              </p:par>
                              <p:par>
                                <p:cTn id="96" presetID="2" presetClass="exit" presetSubtype="4" fill="hold" grpId="1" nodeType="withEffect">
                                  <p:stCondLst>
                                    <p:cond delay="0"/>
                                  </p:stCondLst>
                                  <p:iterate type="lt">
                                    <p:tmPct val="0"/>
                                  </p:iterate>
                                  <p:childTnLst>
                                    <p:anim calcmode="lin" valueType="num">
                                      <p:cBhvr additive="base">
                                        <p:cTn id="97" dur="500"/>
                                        <p:tgtEl>
                                          <p:spTgt spid="11269"/>
                                        </p:tgtEl>
                                        <p:attrNameLst>
                                          <p:attrName>ppt_x</p:attrName>
                                        </p:attrNameLst>
                                      </p:cBhvr>
                                      <p:tavLst>
                                        <p:tav tm="0">
                                          <p:val>
                                            <p:strVal val="ppt_x"/>
                                          </p:val>
                                        </p:tav>
                                        <p:tav tm="100000">
                                          <p:val>
                                            <p:strVal val="ppt_x"/>
                                          </p:val>
                                        </p:tav>
                                      </p:tavLst>
                                    </p:anim>
                                    <p:anim calcmode="lin" valueType="num">
                                      <p:cBhvr additive="base">
                                        <p:cTn id="98" dur="500"/>
                                        <p:tgtEl>
                                          <p:spTgt spid="11269"/>
                                        </p:tgtEl>
                                        <p:attrNameLst>
                                          <p:attrName>ppt_y</p:attrName>
                                        </p:attrNameLst>
                                      </p:cBhvr>
                                      <p:tavLst>
                                        <p:tav tm="0">
                                          <p:val>
                                            <p:strVal val="ppt_y"/>
                                          </p:val>
                                        </p:tav>
                                        <p:tav tm="100000">
                                          <p:val>
                                            <p:strVal val="1+ppt_h/2"/>
                                          </p:val>
                                        </p:tav>
                                      </p:tavLst>
                                    </p:anim>
                                    <p:set>
                                      <p:cBhvr>
                                        <p:cTn id="99" dur="1" fill="hold">
                                          <p:stCondLst>
                                            <p:cond delay="499"/>
                                          </p:stCondLst>
                                        </p:cTn>
                                        <p:tgtEl>
                                          <p:spTgt spid="11269"/>
                                        </p:tgtEl>
                                        <p:attrNameLst>
                                          <p:attrName>style.visibility</p:attrName>
                                        </p:attrNameLst>
                                      </p:cBhvr>
                                      <p:to>
                                        <p:strVal val="hidden"/>
                                      </p:to>
                                    </p:set>
                                  </p:childTnLst>
                                </p:cTn>
                              </p:par>
                              <p:par>
                                <p:cTn id="100" presetID="2" presetClass="exit" presetSubtype="4" fill="hold" grpId="1" nodeType="withEffect">
                                  <p:stCondLst>
                                    <p:cond delay="0"/>
                                  </p:stCondLst>
                                  <p:childTnLst>
                                    <p:anim calcmode="lin" valueType="num">
                                      <p:cBhvr additive="base">
                                        <p:cTn id="101" dur="500"/>
                                        <p:tgtEl>
                                          <p:spTgt spid="11272"/>
                                        </p:tgtEl>
                                        <p:attrNameLst>
                                          <p:attrName>ppt_x</p:attrName>
                                        </p:attrNameLst>
                                      </p:cBhvr>
                                      <p:tavLst>
                                        <p:tav tm="0">
                                          <p:val>
                                            <p:strVal val="ppt_x"/>
                                          </p:val>
                                        </p:tav>
                                        <p:tav tm="100000">
                                          <p:val>
                                            <p:strVal val="ppt_x"/>
                                          </p:val>
                                        </p:tav>
                                      </p:tavLst>
                                    </p:anim>
                                    <p:anim calcmode="lin" valueType="num">
                                      <p:cBhvr additive="base">
                                        <p:cTn id="102" dur="500"/>
                                        <p:tgtEl>
                                          <p:spTgt spid="11272"/>
                                        </p:tgtEl>
                                        <p:attrNameLst>
                                          <p:attrName>ppt_y</p:attrName>
                                        </p:attrNameLst>
                                      </p:cBhvr>
                                      <p:tavLst>
                                        <p:tav tm="0">
                                          <p:val>
                                            <p:strVal val="ppt_y"/>
                                          </p:val>
                                        </p:tav>
                                        <p:tav tm="100000">
                                          <p:val>
                                            <p:strVal val="1+ppt_h/2"/>
                                          </p:val>
                                        </p:tav>
                                      </p:tavLst>
                                    </p:anim>
                                    <p:set>
                                      <p:cBhvr>
                                        <p:cTn id="103" dur="1" fill="hold">
                                          <p:stCondLst>
                                            <p:cond delay="499"/>
                                          </p:stCondLst>
                                        </p:cTn>
                                        <p:tgtEl>
                                          <p:spTgt spid="11272"/>
                                        </p:tgtEl>
                                        <p:attrNameLst>
                                          <p:attrName>style.visibility</p:attrName>
                                        </p:attrNameLst>
                                      </p:cBhvr>
                                      <p:to>
                                        <p:strVal val="hidden"/>
                                      </p:to>
                                    </p:set>
                                  </p:childTnLst>
                                </p:cTn>
                              </p:par>
                              <p:par>
                                <p:cTn id="104" presetID="2" presetClass="exit" presetSubtype="4" fill="hold" grpId="1" nodeType="withEffect">
                                  <p:stCondLst>
                                    <p:cond delay="0"/>
                                  </p:stCondLst>
                                  <p:childTnLst>
                                    <p:anim calcmode="lin" valueType="num">
                                      <p:cBhvr additive="base">
                                        <p:cTn id="105" dur="500"/>
                                        <p:tgtEl>
                                          <p:spTgt spid="11273"/>
                                        </p:tgtEl>
                                        <p:attrNameLst>
                                          <p:attrName>ppt_x</p:attrName>
                                        </p:attrNameLst>
                                      </p:cBhvr>
                                      <p:tavLst>
                                        <p:tav tm="0">
                                          <p:val>
                                            <p:strVal val="ppt_x"/>
                                          </p:val>
                                        </p:tav>
                                        <p:tav tm="100000">
                                          <p:val>
                                            <p:strVal val="ppt_x"/>
                                          </p:val>
                                        </p:tav>
                                      </p:tavLst>
                                    </p:anim>
                                    <p:anim calcmode="lin" valueType="num">
                                      <p:cBhvr additive="base">
                                        <p:cTn id="106" dur="500"/>
                                        <p:tgtEl>
                                          <p:spTgt spid="11273"/>
                                        </p:tgtEl>
                                        <p:attrNameLst>
                                          <p:attrName>ppt_y</p:attrName>
                                        </p:attrNameLst>
                                      </p:cBhvr>
                                      <p:tavLst>
                                        <p:tav tm="0">
                                          <p:val>
                                            <p:strVal val="ppt_y"/>
                                          </p:val>
                                        </p:tav>
                                        <p:tav tm="100000">
                                          <p:val>
                                            <p:strVal val="1+ppt_h/2"/>
                                          </p:val>
                                        </p:tav>
                                      </p:tavLst>
                                    </p:anim>
                                    <p:set>
                                      <p:cBhvr>
                                        <p:cTn id="107" dur="1" fill="hold">
                                          <p:stCondLst>
                                            <p:cond delay="499"/>
                                          </p:stCondLst>
                                        </p:cTn>
                                        <p:tgtEl>
                                          <p:spTgt spid="11273"/>
                                        </p:tgtEl>
                                        <p:attrNameLst>
                                          <p:attrName>style.visibility</p:attrName>
                                        </p:attrNameLst>
                                      </p:cBhvr>
                                      <p:to>
                                        <p:strVal val="hidden"/>
                                      </p:to>
                                    </p:set>
                                  </p:childTnLst>
                                </p:cTn>
                              </p:par>
                              <p:par>
                                <p:cTn id="108" presetID="2" presetClass="exit" presetSubtype="4" fill="hold" grpId="1" nodeType="withEffect">
                                  <p:stCondLst>
                                    <p:cond delay="0"/>
                                  </p:stCondLst>
                                  <p:childTnLst>
                                    <p:anim calcmode="lin" valueType="num">
                                      <p:cBhvr additive="base">
                                        <p:cTn id="109" dur="500"/>
                                        <p:tgtEl>
                                          <p:spTgt spid="11274"/>
                                        </p:tgtEl>
                                        <p:attrNameLst>
                                          <p:attrName>ppt_x</p:attrName>
                                        </p:attrNameLst>
                                      </p:cBhvr>
                                      <p:tavLst>
                                        <p:tav tm="0">
                                          <p:val>
                                            <p:strVal val="ppt_x"/>
                                          </p:val>
                                        </p:tav>
                                        <p:tav tm="100000">
                                          <p:val>
                                            <p:strVal val="ppt_x"/>
                                          </p:val>
                                        </p:tav>
                                      </p:tavLst>
                                    </p:anim>
                                    <p:anim calcmode="lin" valueType="num">
                                      <p:cBhvr additive="base">
                                        <p:cTn id="110" dur="500"/>
                                        <p:tgtEl>
                                          <p:spTgt spid="11274"/>
                                        </p:tgtEl>
                                        <p:attrNameLst>
                                          <p:attrName>ppt_y</p:attrName>
                                        </p:attrNameLst>
                                      </p:cBhvr>
                                      <p:tavLst>
                                        <p:tav tm="0">
                                          <p:val>
                                            <p:strVal val="ppt_y"/>
                                          </p:val>
                                        </p:tav>
                                        <p:tav tm="100000">
                                          <p:val>
                                            <p:strVal val="1+ppt_h/2"/>
                                          </p:val>
                                        </p:tav>
                                      </p:tavLst>
                                    </p:anim>
                                    <p:set>
                                      <p:cBhvr>
                                        <p:cTn id="111" dur="1" fill="hold">
                                          <p:stCondLst>
                                            <p:cond delay="499"/>
                                          </p:stCondLst>
                                        </p:cTn>
                                        <p:tgtEl>
                                          <p:spTgt spid="11274"/>
                                        </p:tgtEl>
                                        <p:attrNameLst>
                                          <p:attrName>style.visibility</p:attrName>
                                        </p:attrNameLst>
                                      </p:cBhvr>
                                      <p:to>
                                        <p:strVal val="hidden"/>
                                      </p:to>
                                    </p:set>
                                  </p:childTnLst>
                                </p:cTn>
                              </p:par>
                              <p:par>
                                <p:cTn id="112" presetID="2" presetClass="exit" presetSubtype="4" fill="hold" grpId="1" nodeType="withEffect">
                                  <p:stCondLst>
                                    <p:cond delay="0"/>
                                  </p:stCondLst>
                                  <p:childTnLst>
                                    <p:anim calcmode="lin" valueType="num">
                                      <p:cBhvr additive="base">
                                        <p:cTn id="113" dur="500"/>
                                        <p:tgtEl>
                                          <p:spTgt spid="11275"/>
                                        </p:tgtEl>
                                        <p:attrNameLst>
                                          <p:attrName>ppt_x</p:attrName>
                                        </p:attrNameLst>
                                      </p:cBhvr>
                                      <p:tavLst>
                                        <p:tav tm="0">
                                          <p:val>
                                            <p:strVal val="ppt_x"/>
                                          </p:val>
                                        </p:tav>
                                        <p:tav tm="100000">
                                          <p:val>
                                            <p:strVal val="ppt_x"/>
                                          </p:val>
                                        </p:tav>
                                      </p:tavLst>
                                    </p:anim>
                                    <p:anim calcmode="lin" valueType="num">
                                      <p:cBhvr additive="base">
                                        <p:cTn id="114" dur="500"/>
                                        <p:tgtEl>
                                          <p:spTgt spid="11275"/>
                                        </p:tgtEl>
                                        <p:attrNameLst>
                                          <p:attrName>ppt_y</p:attrName>
                                        </p:attrNameLst>
                                      </p:cBhvr>
                                      <p:tavLst>
                                        <p:tav tm="0">
                                          <p:val>
                                            <p:strVal val="ppt_y"/>
                                          </p:val>
                                        </p:tav>
                                        <p:tav tm="100000">
                                          <p:val>
                                            <p:strVal val="1+ppt_h/2"/>
                                          </p:val>
                                        </p:tav>
                                      </p:tavLst>
                                    </p:anim>
                                    <p:set>
                                      <p:cBhvr>
                                        <p:cTn id="115" dur="1" fill="hold">
                                          <p:stCondLst>
                                            <p:cond delay="499"/>
                                          </p:stCondLst>
                                        </p:cTn>
                                        <p:tgtEl>
                                          <p:spTgt spid="11275"/>
                                        </p:tgtEl>
                                        <p:attrNameLst>
                                          <p:attrName>style.visibility</p:attrName>
                                        </p:attrNameLst>
                                      </p:cBhvr>
                                      <p:to>
                                        <p:strVal val="hidden"/>
                                      </p:to>
                                    </p:set>
                                  </p:childTnLst>
                                </p:cTn>
                              </p:par>
                              <p:par>
                                <p:cTn id="116" presetID="2" presetClass="exit" presetSubtype="4" fill="hold" grpId="1" nodeType="withEffect">
                                  <p:stCondLst>
                                    <p:cond delay="0"/>
                                  </p:stCondLst>
                                  <p:childTnLst>
                                    <p:anim calcmode="lin" valueType="num">
                                      <p:cBhvr additive="base">
                                        <p:cTn id="117" dur="500"/>
                                        <p:tgtEl>
                                          <p:spTgt spid="11276"/>
                                        </p:tgtEl>
                                        <p:attrNameLst>
                                          <p:attrName>ppt_x</p:attrName>
                                        </p:attrNameLst>
                                      </p:cBhvr>
                                      <p:tavLst>
                                        <p:tav tm="0">
                                          <p:val>
                                            <p:strVal val="ppt_x"/>
                                          </p:val>
                                        </p:tav>
                                        <p:tav tm="100000">
                                          <p:val>
                                            <p:strVal val="ppt_x"/>
                                          </p:val>
                                        </p:tav>
                                      </p:tavLst>
                                    </p:anim>
                                    <p:anim calcmode="lin" valueType="num">
                                      <p:cBhvr additive="base">
                                        <p:cTn id="118" dur="500"/>
                                        <p:tgtEl>
                                          <p:spTgt spid="11276"/>
                                        </p:tgtEl>
                                        <p:attrNameLst>
                                          <p:attrName>ppt_y</p:attrName>
                                        </p:attrNameLst>
                                      </p:cBhvr>
                                      <p:tavLst>
                                        <p:tav tm="0">
                                          <p:val>
                                            <p:strVal val="ppt_y"/>
                                          </p:val>
                                        </p:tav>
                                        <p:tav tm="100000">
                                          <p:val>
                                            <p:strVal val="1+ppt_h/2"/>
                                          </p:val>
                                        </p:tav>
                                      </p:tavLst>
                                    </p:anim>
                                    <p:set>
                                      <p:cBhvr>
                                        <p:cTn id="119" dur="1" fill="hold">
                                          <p:stCondLst>
                                            <p:cond delay="499"/>
                                          </p:stCondLst>
                                        </p:cTn>
                                        <p:tgtEl>
                                          <p:spTgt spid="11276"/>
                                        </p:tgtEl>
                                        <p:attrNameLst>
                                          <p:attrName>style.visibility</p:attrName>
                                        </p:attrNameLst>
                                      </p:cBhvr>
                                      <p:to>
                                        <p:strVal val="hidden"/>
                                      </p:to>
                                    </p:set>
                                  </p:childTnLst>
                                </p:cTn>
                              </p:par>
                              <p:par>
                                <p:cTn id="120" presetID="2" presetClass="exit" presetSubtype="4" fill="hold" grpId="1" nodeType="withEffect">
                                  <p:stCondLst>
                                    <p:cond delay="0"/>
                                  </p:stCondLst>
                                  <p:childTnLst>
                                    <p:anim calcmode="lin" valueType="num">
                                      <p:cBhvr additive="base">
                                        <p:cTn id="121" dur="500"/>
                                        <p:tgtEl>
                                          <p:spTgt spid="11277"/>
                                        </p:tgtEl>
                                        <p:attrNameLst>
                                          <p:attrName>ppt_x</p:attrName>
                                        </p:attrNameLst>
                                      </p:cBhvr>
                                      <p:tavLst>
                                        <p:tav tm="0">
                                          <p:val>
                                            <p:strVal val="ppt_x"/>
                                          </p:val>
                                        </p:tav>
                                        <p:tav tm="100000">
                                          <p:val>
                                            <p:strVal val="ppt_x"/>
                                          </p:val>
                                        </p:tav>
                                      </p:tavLst>
                                    </p:anim>
                                    <p:anim calcmode="lin" valueType="num">
                                      <p:cBhvr additive="base">
                                        <p:cTn id="122" dur="500"/>
                                        <p:tgtEl>
                                          <p:spTgt spid="11277"/>
                                        </p:tgtEl>
                                        <p:attrNameLst>
                                          <p:attrName>ppt_y</p:attrName>
                                        </p:attrNameLst>
                                      </p:cBhvr>
                                      <p:tavLst>
                                        <p:tav tm="0">
                                          <p:val>
                                            <p:strVal val="ppt_y"/>
                                          </p:val>
                                        </p:tav>
                                        <p:tav tm="100000">
                                          <p:val>
                                            <p:strVal val="1+ppt_h/2"/>
                                          </p:val>
                                        </p:tav>
                                      </p:tavLst>
                                    </p:anim>
                                    <p:set>
                                      <p:cBhvr>
                                        <p:cTn id="123" dur="1" fill="hold">
                                          <p:stCondLst>
                                            <p:cond delay="499"/>
                                          </p:stCondLst>
                                        </p:cTn>
                                        <p:tgtEl>
                                          <p:spTgt spid="11277"/>
                                        </p:tgtEl>
                                        <p:attrNameLst>
                                          <p:attrName>style.visibility</p:attrName>
                                        </p:attrNameLst>
                                      </p:cBhvr>
                                      <p:to>
                                        <p:strVal val="hidden"/>
                                      </p:to>
                                    </p:set>
                                  </p:childTnLst>
                                </p:cTn>
                              </p:par>
                              <p:par>
                                <p:cTn id="124" presetID="2" presetClass="exit" presetSubtype="4" fill="hold" grpId="1" nodeType="withEffect">
                                  <p:stCondLst>
                                    <p:cond delay="0"/>
                                  </p:stCondLst>
                                  <p:childTnLst>
                                    <p:anim calcmode="lin" valueType="num">
                                      <p:cBhvr additive="base">
                                        <p:cTn id="125" dur="500"/>
                                        <p:tgtEl>
                                          <p:spTgt spid="11278"/>
                                        </p:tgtEl>
                                        <p:attrNameLst>
                                          <p:attrName>ppt_x</p:attrName>
                                        </p:attrNameLst>
                                      </p:cBhvr>
                                      <p:tavLst>
                                        <p:tav tm="0">
                                          <p:val>
                                            <p:strVal val="ppt_x"/>
                                          </p:val>
                                        </p:tav>
                                        <p:tav tm="100000">
                                          <p:val>
                                            <p:strVal val="ppt_x"/>
                                          </p:val>
                                        </p:tav>
                                      </p:tavLst>
                                    </p:anim>
                                    <p:anim calcmode="lin" valueType="num">
                                      <p:cBhvr additive="base">
                                        <p:cTn id="126" dur="500"/>
                                        <p:tgtEl>
                                          <p:spTgt spid="11278"/>
                                        </p:tgtEl>
                                        <p:attrNameLst>
                                          <p:attrName>ppt_y</p:attrName>
                                        </p:attrNameLst>
                                      </p:cBhvr>
                                      <p:tavLst>
                                        <p:tav tm="0">
                                          <p:val>
                                            <p:strVal val="ppt_y"/>
                                          </p:val>
                                        </p:tav>
                                        <p:tav tm="100000">
                                          <p:val>
                                            <p:strVal val="1+ppt_h/2"/>
                                          </p:val>
                                        </p:tav>
                                      </p:tavLst>
                                    </p:anim>
                                    <p:set>
                                      <p:cBhvr>
                                        <p:cTn id="127" dur="1" fill="hold">
                                          <p:stCondLst>
                                            <p:cond delay="499"/>
                                          </p:stCondLst>
                                        </p:cTn>
                                        <p:tgtEl>
                                          <p:spTgt spid="11278"/>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11282"/>
                                        </p:tgtEl>
                                        <p:attrNameLst>
                                          <p:attrName>style.visibility</p:attrName>
                                        </p:attrNameLst>
                                      </p:cBhvr>
                                      <p:to>
                                        <p:strVal val="visible"/>
                                      </p:to>
                                    </p:set>
                                    <p:animEffect transition="in" filter="blinds(horizontal)">
                                      <p:cBhvr>
                                        <p:cTn id="132" dur="500"/>
                                        <p:tgtEl>
                                          <p:spTgt spid="11282"/>
                                        </p:tgtEl>
                                      </p:cBhvr>
                                    </p:animEffect>
                                  </p:childTnLst>
                                </p:cTn>
                              </p:par>
                            </p:childTnLst>
                          </p:cTn>
                        </p:par>
                      </p:childTnLst>
                    </p:cTn>
                  </p:par>
                  <p:par>
                    <p:cTn id="133" fill="hold">
                      <p:stCondLst>
                        <p:cond delay="indefinite"/>
                      </p:stCondLst>
                      <p:childTnLst>
                        <p:par>
                          <p:cTn id="134" fill="hold">
                            <p:stCondLst>
                              <p:cond delay="0"/>
                            </p:stCondLst>
                            <p:childTnLst>
                              <p:par>
                                <p:cTn id="135" presetID="4" presetClass="entr" presetSubtype="16" fill="hold" grpId="0" nodeType="clickEffect">
                                  <p:stCondLst>
                                    <p:cond delay="0"/>
                                  </p:stCondLst>
                                  <p:childTnLst>
                                    <p:set>
                                      <p:cBhvr>
                                        <p:cTn id="136" dur="1" fill="hold">
                                          <p:stCondLst>
                                            <p:cond delay="0"/>
                                          </p:stCondLst>
                                        </p:cTn>
                                        <p:tgtEl>
                                          <p:spTgt spid="11281"/>
                                        </p:tgtEl>
                                        <p:attrNameLst>
                                          <p:attrName>style.visibility</p:attrName>
                                        </p:attrNameLst>
                                      </p:cBhvr>
                                      <p:to>
                                        <p:strVal val="visible"/>
                                      </p:to>
                                    </p:set>
                                    <p:animEffect transition="in" filter="box(in)">
                                      <p:cBhvr>
                                        <p:cTn id="137" dur="500"/>
                                        <p:tgtEl>
                                          <p:spTgt spid="11281"/>
                                        </p:tgtEl>
                                      </p:cBhvr>
                                    </p:animEffect>
                                  </p:childTnLst>
                                </p:cTn>
                              </p:par>
                            </p:childTnLst>
                          </p:cTn>
                        </p:par>
                      </p:childTnLst>
                    </p:cTn>
                  </p:par>
                  <p:par>
                    <p:cTn id="138" fill="hold">
                      <p:stCondLst>
                        <p:cond delay="indefinite"/>
                      </p:stCondLst>
                      <p:childTnLst>
                        <p:par>
                          <p:cTn id="139" fill="hold">
                            <p:stCondLst>
                              <p:cond delay="0"/>
                            </p:stCondLst>
                            <p:childTnLst>
                              <p:par>
                                <p:cTn id="140" presetID="8" presetClass="exit" presetSubtype="16" fill="hold" grpId="2" nodeType="clickEffect">
                                  <p:stCondLst>
                                    <p:cond delay="0"/>
                                  </p:stCondLst>
                                  <p:childTnLst>
                                    <p:animEffect transition="out" filter="diamond(in)">
                                      <p:cBhvr>
                                        <p:cTn id="141" dur="2000"/>
                                        <p:tgtEl>
                                          <p:spTgt spid="11271"/>
                                        </p:tgtEl>
                                      </p:cBhvr>
                                    </p:animEffect>
                                    <p:set>
                                      <p:cBhvr>
                                        <p:cTn id="142" dur="1" fill="hold">
                                          <p:stCondLst>
                                            <p:cond delay="1999"/>
                                          </p:stCondLst>
                                        </p:cTn>
                                        <p:tgtEl>
                                          <p:spTgt spid="112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8" grpId="1"/>
      <p:bldP spid="11269" grpId="0"/>
      <p:bldP spid="11269" grpId="1"/>
      <p:bldP spid="11270" grpId="0" animBg="1"/>
      <p:bldP spid="11270" grpId="1" animBg="1"/>
      <p:bldP spid="11271" grpId="0"/>
      <p:bldP spid="11271" grpId="1"/>
      <p:bldP spid="11271" grpId="2"/>
      <p:bldP spid="11272" grpId="0"/>
      <p:bldP spid="11272" grpId="1"/>
      <p:bldP spid="11273" grpId="0"/>
      <p:bldP spid="11273" grpId="1"/>
      <p:bldP spid="11274" grpId="0" animBg="1"/>
      <p:bldP spid="11274" grpId="1" animBg="1"/>
      <p:bldP spid="11275" grpId="0"/>
      <p:bldP spid="11275" grpId="1"/>
      <p:bldP spid="11276" grpId="0" animBg="1"/>
      <p:bldP spid="11276" grpId="1" animBg="1"/>
      <p:bldP spid="11277" grpId="0"/>
      <p:bldP spid="11277" grpId="1"/>
      <p:bldP spid="11278" grpId="0" animBg="1"/>
      <p:bldP spid="11278" grpId="1" animBg="1"/>
      <p:bldP spid="11281" grpId="0" animBg="1"/>
      <p:bldP spid="112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9144000" cy="457200"/>
          </a:xfrm>
          <a:prstGeom prst="rect">
            <a:avLst/>
          </a:prstGeom>
          <a:solidFill>
            <a:srgbClr val="D933B9"/>
          </a:solidFill>
          <a:ln w="9525">
            <a:noFill/>
            <a:miter lim="800000"/>
            <a:headEnd/>
            <a:tailEnd/>
          </a:ln>
          <a:effectLst/>
        </p:spPr>
        <p:txBody>
          <a:bodyPr>
            <a:spAutoFit/>
          </a:bodyPr>
          <a:lstStyle/>
          <a:p>
            <a:pPr algn="ctr">
              <a:spcBef>
                <a:spcPct val="50000"/>
              </a:spcBef>
            </a:pPr>
            <a:endParaRPr lang="en-US" sz="2400" b="1" dirty="0">
              <a:solidFill>
                <a:schemeClr val="bg1"/>
              </a:solidFill>
              <a:latin typeface="Times New Roman" pitchFamily="18" charset="0"/>
            </a:endParaRPr>
          </a:p>
        </p:txBody>
      </p:sp>
      <p:sp>
        <p:nvSpPr>
          <p:cNvPr id="23555" name="WordArt 3"/>
          <p:cNvSpPr>
            <a:spLocks noChangeArrowheads="1" noChangeShapeType="1" noTextEdit="1"/>
          </p:cNvSpPr>
          <p:nvPr/>
        </p:nvSpPr>
        <p:spPr bwMode="auto">
          <a:xfrm>
            <a:off x="3886200" y="609600"/>
            <a:ext cx="1133475" cy="400050"/>
          </a:xfrm>
          <a:prstGeom prst="rect">
            <a:avLst/>
          </a:prstGeom>
        </p:spPr>
        <p:txBody>
          <a:bodyPr wrap="none" fromWordArt="1">
            <a:prstTxWarp prst="textPlain">
              <a:avLst>
                <a:gd name="adj" fmla="val 50000"/>
              </a:avLst>
            </a:prstTxWarp>
          </a:bodyPr>
          <a:lstStyle/>
          <a:p>
            <a:pPr algn="ctr"/>
            <a:r>
              <a:rPr lang="vi-VN" sz="2800" b="1" kern="10">
                <a:ln w="9525">
                  <a:solidFill>
                    <a:srgbClr val="D933B9"/>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Tập đọc</a:t>
            </a:r>
            <a:endParaRPr lang="en-US" sz="2800" b="1" kern="10">
              <a:ln w="9525">
                <a:solidFill>
                  <a:srgbClr val="D933B9"/>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endParaRPr>
          </a:p>
        </p:txBody>
      </p:sp>
      <p:sp>
        <p:nvSpPr>
          <p:cNvPr id="23556" name="Line 4"/>
          <p:cNvSpPr>
            <a:spLocks noChangeShapeType="1"/>
          </p:cNvSpPr>
          <p:nvPr/>
        </p:nvSpPr>
        <p:spPr bwMode="auto">
          <a:xfrm>
            <a:off x="3733800" y="1066800"/>
            <a:ext cx="1143000" cy="0"/>
          </a:xfrm>
          <a:prstGeom prst="line">
            <a:avLst/>
          </a:prstGeom>
          <a:noFill/>
          <a:ln w="38100">
            <a:solidFill>
              <a:schemeClr val="tx2"/>
            </a:solidFill>
            <a:round/>
            <a:headEnd/>
            <a:tailEnd/>
          </a:ln>
          <a:effectLst/>
        </p:spPr>
        <p:txBody>
          <a:bodyPr/>
          <a:lstStyle/>
          <a:p>
            <a:endParaRPr lang="en-US"/>
          </a:p>
        </p:txBody>
      </p:sp>
      <p:sp>
        <p:nvSpPr>
          <p:cNvPr id="23557" name="Line 5"/>
          <p:cNvSpPr>
            <a:spLocks noChangeShapeType="1"/>
          </p:cNvSpPr>
          <p:nvPr/>
        </p:nvSpPr>
        <p:spPr bwMode="auto">
          <a:xfrm>
            <a:off x="4648200" y="2057400"/>
            <a:ext cx="0" cy="4800600"/>
          </a:xfrm>
          <a:prstGeom prst="line">
            <a:avLst/>
          </a:prstGeom>
          <a:noFill/>
          <a:ln w="38100">
            <a:solidFill>
              <a:schemeClr val="tx1"/>
            </a:solidFill>
            <a:round/>
            <a:headEnd/>
            <a:tailEnd/>
          </a:ln>
          <a:effectLst/>
        </p:spPr>
        <p:txBody>
          <a:bodyPr/>
          <a:lstStyle/>
          <a:p>
            <a:endParaRPr lang="en-US"/>
          </a:p>
        </p:txBody>
      </p:sp>
      <p:sp>
        <p:nvSpPr>
          <p:cNvPr id="23558" name="Text Box 6"/>
          <p:cNvSpPr txBox="1">
            <a:spLocks noChangeArrowheads="1"/>
          </p:cNvSpPr>
          <p:nvPr/>
        </p:nvSpPr>
        <p:spPr bwMode="auto">
          <a:xfrm>
            <a:off x="228600" y="1905000"/>
            <a:ext cx="914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Mây</a:t>
            </a:r>
          </a:p>
        </p:txBody>
      </p:sp>
      <p:sp>
        <p:nvSpPr>
          <p:cNvPr id="23559" name="Text Box 7"/>
          <p:cNvSpPr txBox="1">
            <a:spLocks noChangeArrowheads="1"/>
          </p:cNvSpPr>
          <p:nvPr/>
        </p:nvSpPr>
        <p:spPr bwMode="auto">
          <a:xfrm>
            <a:off x="914400" y="1905000"/>
            <a:ext cx="1143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đen</a:t>
            </a:r>
          </a:p>
        </p:txBody>
      </p:sp>
      <p:sp>
        <p:nvSpPr>
          <p:cNvPr id="23560" name="Text Box 8"/>
          <p:cNvSpPr txBox="1">
            <a:spLocks noChangeArrowheads="1"/>
          </p:cNvSpPr>
          <p:nvPr/>
        </p:nvSpPr>
        <p:spPr bwMode="auto">
          <a:xfrm>
            <a:off x="1600200" y="1905000"/>
            <a:ext cx="2362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lũ lượt</a:t>
            </a:r>
          </a:p>
        </p:txBody>
      </p:sp>
      <p:sp>
        <p:nvSpPr>
          <p:cNvPr id="23561" name="Text Box 9"/>
          <p:cNvSpPr txBox="1">
            <a:spLocks noChangeArrowheads="1"/>
          </p:cNvSpPr>
          <p:nvPr/>
        </p:nvSpPr>
        <p:spPr bwMode="auto">
          <a:xfrm>
            <a:off x="228600" y="2286000"/>
            <a:ext cx="990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Kéo</a:t>
            </a:r>
            <a:r>
              <a:rPr lang="en-US" sz="2400" b="1"/>
              <a:t> </a:t>
            </a:r>
          </a:p>
        </p:txBody>
      </p:sp>
      <p:sp>
        <p:nvSpPr>
          <p:cNvPr id="23562" name="Text Box 10"/>
          <p:cNvSpPr txBox="1">
            <a:spLocks noChangeArrowheads="1"/>
          </p:cNvSpPr>
          <p:nvPr/>
        </p:nvSpPr>
        <p:spPr bwMode="auto">
          <a:xfrm>
            <a:off x="914400" y="2286000"/>
            <a:ext cx="1219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về</a:t>
            </a:r>
          </a:p>
        </p:txBody>
      </p:sp>
      <p:sp>
        <p:nvSpPr>
          <p:cNvPr id="23563" name="Text Box 11"/>
          <p:cNvSpPr txBox="1">
            <a:spLocks noChangeArrowheads="1"/>
          </p:cNvSpPr>
          <p:nvPr/>
        </p:nvSpPr>
        <p:spPr bwMode="auto">
          <a:xfrm>
            <a:off x="1371600" y="2286000"/>
            <a:ext cx="1828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chiều nay</a:t>
            </a:r>
          </a:p>
        </p:txBody>
      </p:sp>
      <p:sp>
        <p:nvSpPr>
          <p:cNvPr id="23564" name="Text Box 12"/>
          <p:cNvSpPr txBox="1">
            <a:spLocks noChangeArrowheads="1"/>
          </p:cNvSpPr>
          <p:nvPr/>
        </p:nvSpPr>
        <p:spPr bwMode="auto">
          <a:xfrm>
            <a:off x="228600" y="2667000"/>
            <a:ext cx="838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Mặt</a:t>
            </a:r>
          </a:p>
        </p:txBody>
      </p:sp>
      <p:sp>
        <p:nvSpPr>
          <p:cNvPr id="23565" name="Text Box 13"/>
          <p:cNvSpPr txBox="1">
            <a:spLocks noChangeArrowheads="1"/>
          </p:cNvSpPr>
          <p:nvPr/>
        </p:nvSpPr>
        <p:spPr bwMode="auto">
          <a:xfrm>
            <a:off x="838200" y="2667000"/>
            <a:ext cx="1066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trời</a:t>
            </a:r>
          </a:p>
        </p:txBody>
      </p:sp>
      <p:sp>
        <p:nvSpPr>
          <p:cNvPr id="23566" name="Text Box 14"/>
          <p:cNvSpPr txBox="1">
            <a:spLocks noChangeArrowheads="1"/>
          </p:cNvSpPr>
          <p:nvPr/>
        </p:nvSpPr>
        <p:spPr bwMode="auto">
          <a:xfrm>
            <a:off x="1447800" y="2667000"/>
            <a:ext cx="1371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lật đật</a:t>
            </a:r>
          </a:p>
        </p:txBody>
      </p:sp>
      <p:sp>
        <p:nvSpPr>
          <p:cNvPr id="23567" name="Text Box 15"/>
          <p:cNvSpPr txBox="1">
            <a:spLocks noChangeArrowheads="1"/>
          </p:cNvSpPr>
          <p:nvPr/>
        </p:nvSpPr>
        <p:spPr bwMode="auto">
          <a:xfrm>
            <a:off x="228600" y="3048000"/>
            <a:ext cx="1066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Chui</a:t>
            </a:r>
          </a:p>
        </p:txBody>
      </p:sp>
      <p:sp>
        <p:nvSpPr>
          <p:cNvPr id="23568" name="Text Box 16"/>
          <p:cNvSpPr txBox="1">
            <a:spLocks noChangeArrowheads="1"/>
          </p:cNvSpPr>
          <p:nvPr/>
        </p:nvSpPr>
        <p:spPr bwMode="auto">
          <a:xfrm>
            <a:off x="990600" y="3048000"/>
            <a:ext cx="914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vào</a:t>
            </a:r>
          </a:p>
        </p:txBody>
      </p:sp>
      <p:sp>
        <p:nvSpPr>
          <p:cNvPr id="23569" name="Text Box 17"/>
          <p:cNvSpPr txBox="1">
            <a:spLocks noChangeArrowheads="1"/>
          </p:cNvSpPr>
          <p:nvPr/>
        </p:nvSpPr>
        <p:spPr bwMode="auto">
          <a:xfrm>
            <a:off x="1600200" y="3048000"/>
            <a:ext cx="1828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trong mây.</a:t>
            </a:r>
          </a:p>
        </p:txBody>
      </p:sp>
      <p:sp>
        <p:nvSpPr>
          <p:cNvPr id="23570" name="Text Box 18"/>
          <p:cNvSpPr txBox="1">
            <a:spLocks noChangeArrowheads="1"/>
          </p:cNvSpPr>
          <p:nvPr/>
        </p:nvSpPr>
        <p:spPr bwMode="auto">
          <a:xfrm>
            <a:off x="228600" y="3581400"/>
            <a:ext cx="1143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Chớp</a:t>
            </a:r>
          </a:p>
        </p:txBody>
      </p:sp>
      <p:sp>
        <p:nvSpPr>
          <p:cNvPr id="23571" name="Text Box 19"/>
          <p:cNvSpPr txBox="1">
            <a:spLocks noChangeArrowheads="1"/>
          </p:cNvSpPr>
          <p:nvPr/>
        </p:nvSpPr>
        <p:spPr bwMode="auto">
          <a:xfrm>
            <a:off x="1143000" y="3581400"/>
            <a:ext cx="1066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đông</a:t>
            </a:r>
          </a:p>
        </p:txBody>
      </p:sp>
      <p:sp>
        <p:nvSpPr>
          <p:cNvPr id="23572" name="Text Box 20"/>
          <p:cNvSpPr txBox="1">
            <a:spLocks noChangeArrowheads="1"/>
          </p:cNvSpPr>
          <p:nvPr/>
        </p:nvSpPr>
        <p:spPr bwMode="auto">
          <a:xfrm>
            <a:off x="1981200" y="3581400"/>
            <a:ext cx="1524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chớp tây</a:t>
            </a:r>
          </a:p>
        </p:txBody>
      </p:sp>
      <p:sp>
        <p:nvSpPr>
          <p:cNvPr id="23573" name="Text Box 21"/>
          <p:cNvSpPr txBox="1">
            <a:spLocks noChangeArrowheads="1"/>
          </p:cNvSpPr>
          <p:nvPr/>
        </p:nvSpPr>
        <p:spPr bwMode="auto">
          <a:xfrm>
            <a:off x="228600" y="3962400"/>
            <a:ext cx="1066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Rồi</a:t>
            </a:r>
          </a:p>
        </p:txBody>
      </p:sp>
      <p:sp>
        <p:nvSpPr>
          <p:cNvPr id="23574" name="Text Box 22"/>
          <p:cNvSpPr txBox="1">
            <a:spLocks noChangeArrowheads="1"/>
          </p:cNvSpPr>
          <p:nvPr/>
        </p:nvSpPr>
        <p:spPr bwMode="auto">
          <a:xfrm>
            <a:off x="838200" y="3962400"/>
            <a:ext cx="990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mưa</a:t>
            </a:r>
          </a:p>
        </p:txBody>
      </p:sp>
      <p:sp>
        <p:nvSpPr>
          <p:cNvPr id="23575" name="Text Box 23"/>
          <p:cNvSpPr txBox="1">
            <a:spLocks noChangeArrowheads="1"/>
          </p:cNvSpPr>
          <p:nvPr/>
        </p:nvSpPr>
        <p:spPr bwMode="auto">
          <a:xfrm>
            <a:off x="1676400" y="3962400"/>
            <a:ext cx="1600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nặng hạt</a:t>
            </a:r>
          </a:p>
        </p:txBody>
      </p:sp>
      <p:sp>
        <p:nvSpPr>
          <p:cNvPr id="23576" name="Text Box 24"/>
          <p:cNvSpPr txBox="1">
            <a:spLocks noChangeArrowheads="1"/>
          </p:cNvSpPr>
          <p:nvPr/>
        </p:nvSpPr>
        <p:spPr bwMode="auto">
          <a:xfrm>
            <a:off x="228600" y="4343400"/>
            <a:ext cx="990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Cây</a:t>
            </a:r>
          </a:p>
        </p:txBody>
      </p:sp>
      <p:sp>
        <p:nvSpPr>
          <p:cNvPr id="23577" name="Text Box 25"/>
          <p:cNvSpPr txBox="1">
            <a:spLocks noChangeArrowheads="1"/>
          </p:cNvSpPr>
          <p:nvPr/>
        </p:nvSpPr>
        <p:spPr bwMode="auto">
          <a:xfrm>
            <a:off x="914400" y="4343400"/>
            <a:ext cx="609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lá</a:t>
            </a:r>
          </a:p>
        </p:txBody>
      </p:sp>
      <p:sp>
        <p:nvSpPr>
          <p:cNvPr id="23578" name="Text Box 26"/>
          <p:cNvSpPr txBox="1">
            <a:spLocks noChangeArrowheads="1"/>
          </p:cNvSpPr>
          <p:nvPr/>
        </p:nvSpPr>
        <p:spPr bwMode="auto">
          <a:xfrm>
            <a:off x="1295400" y="4343400"/>
            <a:ext cx="1447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xòe tay</a:t>
            </a:r>
          </a:p>
        </p:txBody>
      </p:sp>
      <p:sp>
        <p:nvSpPr>
          <p:cNvPr id="23579" name="Text Box 27"/>
          <p:cNvSpPr txBox="1">
            <a:spLocks noChangeArrowheads="1"/>
          </p:cNvSpPr>
          <p:nvPr/>
        </p:nvSpPr>
        <p:spPr bwMode="auto">
          <a:xfrm>
            <a:off x="228600" y="4724400"/>
            <a:ext cx="1219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Hứng</a:t>
            </a:r>
          </a:p>
        </p:txBody>
      </p:sp>
      <p:sp>
        <p:nvSpPr>
          <p:cNvPr id="23580" name="Text Box 28"/>
          <p:cNvSpPr txBox="1">
            <a:spLocks noChangeArrowheads="1"/>
          </p:cNvSpPr>
          <p:nvPr/>
        </p:nvSpPr>
        <p:spPr bwMode="auto">
          <a:xfrm>
            <a:off x="1143000" y="4724400"/>
            <a:ext cx="685800" cy="457200"/>
          </a:xfrm>
          <a:prstGeom prst="rect">
            <a:avLst/>
          </a:prstGeom>
          <a:noFill/>
          <a:ln w="9525">
            <a:noFill/>
            <a:miter lim="800000"/>
            <a:headEnd/>
            <a:tailEnd/>
          </a:ln>
          <a:effectLst/>
        </p:spPr>
        <p:txBody>
          <a:bodyPr>
            <a:spAutoFit/>
          </a:bodyPr>
          <a:lstStyle/>
          <a:p>
            <a:pPr>
              <a:spcBef>
                <a:spcPct val="50000"/>
              </a:spcBef>
            </a:pPr>
            <a:r>
              <a:rPr lang="en-US" sz="2400" b="1"/>
              <a:t>làn</a:t>
            </a:r>
          </a:p>
        </p:txBody>
      </p:sp>
      <p:sp>
        <p:nvSpPr>
          <p:cNvPr id="23581" name="Text Box 29"/>
          <p:cNvSpPr txBox="1">
            <a:spLocks noChangeArrowheads="1"/>
          </p:cNvSpPr>
          <p:nvPr/>
        </p:nvSpPr>
        <p:spPr bwMode="auto">
          <a:xfrm>
            <a:off x="1752600" y="4724400"/>
            <a:ext cx="1828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nước mát.</a:t>
            </a:r>
          </a:p>
        </p:txBody>
      </p:sp>
      <p:sp>
        <p:nvSpPr>
          <p:cNvPr id="23582" name="Text Box 30"/>
          <p:cNvSpPr txBox="1">
            <a:spLocks noChangeArrowheads="1"/>
          </p:cNvSpPr>
          <p:nvPr/>
        </p:nvSpPr>
        <p:spPr bwMode="auto">
          <a:xfrm>
            <a:off x="228600" y="5334000"/>
            <a:ext cx="838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Gió</a:t>
            </a:r>
          </a:p>
        </p:txBody>
      </p:sp>
      <p:sp>
        <p:nvSpPr>
          <p:cNvPr id="23583" name="Text Box 31"/>
          <p:cNvSpPr txBox="1">
            <a:spLocks noChangeArrowheads="1"/>
          </p:cNvSpPr>
          <p:nvPr/>
        </p:nvSpPr>
        <p:spPr bwMode="auto">
          <a:xfrm>
            <a:off x="838200" y="5351463"/>
            <a:ext cx="685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reo</a:t>
            </a:r>
          </a:p>
        </p:txBody>
      </p:sp>
      <p:sp>
        <p:nvSpPr>
          <p:cNvPr id="23584" name="Text Box 32"/>
          <p:cNvSpPr txBox="1">
            <a:spLocks noChangeArrowheads="1"/>
          </p:cNvSpPr>
          <p:nvPr/>
        </p:nvSpPr>
        <p:spPr bwMode="auto">
          <a:xfrm>
            <a:off x="1447800" y="5334000"/>
            <a:ext cx="2286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gió hát</a:t>
            </a:r>
          </a:p>
        </p:txBody>
      </p:sp>
      <p:sp>
        <p:nvSpPr>
          <p:cNvPr id="23585" name="Text Box 33"/>
          <p:cNvSpPr txBox="1">
            <a:spLocks noChangeArrowheads="1"/>
          </p:cNvSpPr>
          <p:nvPr/>
        </p:nvSpPr>
        <p:spPr bwMode="auto">
          <a:xfrm>
            <a:off x="228600" y="5715000"/>
            <a:ext cx="1219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Giọng</a:t>
            </a:r>
          </a:p>
        </p:txBody>
      </p:sp>
      <p:sp>
        <p:nvSpPr>
          <p:cNvPr id="23586" name="Text Box 34"/>
          <p:cNvSpPr txBox="1">
            <a:spLocks noChangeArrowheads="1"/>
          </p:cNvSpPr>
          <p:nvPr/>
        </p:nvSpPr>
        <p:spPr bwMode="auto">
          <a:xfrm>
            <a:off x="1219200" y="5715000"/>
            <a:ext cx="1371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trầm</a:t>
            </a:r>
          </a:p>
        </p:txBody>
      </p:sp>
      <p:sp>
        <p:nvSpPr>
          <p:cNvPr id="23587" name="Text Box 35"/>
          <p:cNvSpPr txBox="1">
            <a:spLocks noChangeArrowheads="1"/>
          </p:cNvSpPr>
          <p:nvPr/>
        </p:nvSpPr>
        <p:spPr bwMode="auto">
          <a:xfrm>
            <a:off x="2057400" y="5715000"/>
            <a:ext cx="2133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giọng cao</a:t>
            </a:r>
          </a:p>
        </p:txBody>
      </p:sp>
      <p:sp>
        <p:nvSpPr>
          <p:cNvPr id="23588" name="Text Box 36"/>
          <p:cNvSpPr txBox="1">
            <a:spLocks noChangeArrowheads="1"/>
          </p:cNvSpPr>
          <p:nvPr/>
        </p:nvSpPr>
        <p:spPr bwMode="auto">
          <a:xfrm>
            <a:off x="228600" y="6096000"/>
            <a:ext cx="1219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Chớp</a:t>
            </a:r>
          </a:p>
        </p:txBody>
      </p:sp>
      <p:sp>
        <p:nvSpPr>
          <p:cNvPr id="23589" name="Text Box 37"/>
          <p:cNvSpPr txBox="1">
            <a:spLocks noChangeArrowheads="1"/>
          </p:cNvSpPr>
          <p:nvPr/>
        </p:nvSpPr>
        <p:spPr bwMode="auto">
          <a:xfrm>
            <a:off x="1219200" y="6096000"/>
            <a:ext cx="1371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dồn</a:t>
            </a:r>
          </a:p>
        </p:txBody>
      </p:sp>
      <p:sp>
        <p:nvSpPr>
          <p:cNvPr id="23590" name="Text Box 38"/>
          <p:cNvSpPr txBox="1">
            <a:spLocks noChangeArrowheads="1"/>
          </p:cNvSpPr>
          <p:nvPr/>
        </p:nvSpPr>
        <p:spPr bwMode="auto">
          <a:xfrm>
            <a:off x="1828800" y="6113463"/>
            <a:ext cx="2057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tiếng sấm</a:t>
            </a:r>
          </a:p>
        </p:txBody>
      </p:sp>
      <p:sp>
        <p:nvSpPr>
          <p:cNvPr id="23591" name="Text Box 39"/>
          <p:cNvSpPr txBox="1">
            <a:spLocks noChangeArrowheads="1"/>
          </p:cNvSpPr>
          <p:nvPr/>
        </p:nvSpPr>
        <p:spPr bwMode="auto">
          <a:xfrm>
            <a:off x="228600" y="6400800"/>
            <a:ext cx="1219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Chạy </a:t>
            </a:r>
          </a:p>
        </p:txBody>
      </p:sp>
      <p:sp>
        <p:nvSpPr>
          <p:cNvPr id="23592" name="Text Box 40"/>
          <p:cNvSpPr txBox="1">
            <a:spLocks noChangeArrowheads="1"/>
          </p:cNvSpPr>
          <p:nvPr/>
        </p:nvSpPr>
        <p:spPr bwMode="auto">
          <a:xfrm>
            <a:off x="1143000" y="6400800"/>
            <a:ext cx="990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trong</a:t>
            </a:r>
          </a:p>
        </p:txBody>
      </p:sp>
      <p:sp>
        <p:nvSpPr>
          <p:cNvPr id="23593" name="Text Box 41"/>
          <p:cNvSpPr txBox="1">
            <a:spLocks noChangeArrowheads="1"/>
          </p:cNvSpPr>
          <p:nvPr/>
        </p:nvSpPr>
        <p:spPr bwMode="auto">
          <a:xfrm>
            <a:off x="1981200" y="6400800"/>
            <a:ext cx="1676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mưa rào.</a:t>
            </a:r>
          </a:p>
        </p:txBody>
      </p:sp>
      <p:sp>
        <p:nvSpPr>
          <p:cNvPr id="23594" name="Text Box 42"/>
          <p:cNvSpPr txBox="1">
            <a:spLocks noChangeArrowheads="1"/>
          </p:cNvSpPr>
          <p:nvPr/>
        </p:nvSpPr>
        <p:spPr bwMode="auto">
          <a:xfrm>
            <a:off x="4876800" y="1981200"/>
            <a:ext cx="914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Bà</a:t>
            </a:r>
          </a:p>
        </p:txBody>
      </p:sp>
      <p:sp>
        <p:nvSpPr>
          <p:cNvPr id="23595" name="Text Box 43"/>
          <p:cNvSpPr txBox="1">
            <a:spLocks noChangeArrowheads="1"/>
          </p:cNvSpPr>
          <p:nvPr/>
        </p:nvSpPr>
        <p:spPr bwMode="auto">
          <a:xfrm>
            <a:off x="5410200" y="1981200"/>
            <a:ext cx="914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xỏ</a:t>
            </a:r>
          </a:p>
        </p:txBody>
      </p:sp>
      <p:sp>
        <p:nvSpPr>
          <p:cNvPr id="23596" name="Text Box 44"/>
          <p:cNvSpPr txBox="1">
            <a:spLocks noChangeArrowheads="1"/>
          </p:cNvSpPr>
          <p:nvPr/>
        </p:nvSpPr>
        <p:spPr bwMode="auto">
          <a:xfrm>
            <a:off x="5867400" y="1981200"/>
            <a:ext cx="1752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kim khâu</a:t>
            </a:r>
          </a:p>
        </p:txBody>
      </p:sp>
      <p:sp>
        <p:nvSpPr>
          <p:cNvPr id="23597" name="Text Box 45"/>
          <p:cNvSpPr txBox="1">
            <a:spLocks noChangeArrowheads="1"/>
          </p:cNvSpPr>
          <p:nvPr/>
        </p:nvSpPr>
        <p:spPr bwMode="auto">
          <a:xfrm>
            <a:off x="4876800" y="2362200"/>
            <a:ext cx="685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Chị</a:t>
            </a:r>
          </a:p>
        </p:txBody>
      </p:sp>
      <p:sp>
        <p:nvSpPr>
          <p:cNvPr id="23598" name="Text Box 46"/>
          <p:cNvSpPr txBox="1">
            <a:spLocks noChangeArrowheads="1"/>
          </p:cNvSpPr>
          <p:nvPr/>
        </p:nvSpPr>
        <p:spPr bwMode="auto">
          <a:xfrm>
            <a:off x="5486400" y="2362200"/>
            <a:ext cx="914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ngồi</a:t>
            </a:r>
          </a:p>
        </p:txBody>
      </p:sp>
      <p:sp>
        <p:nvSpPr>
          <p:cNvPr id="23599" name="Text Box 47"/>
          <p:cNvSpPr txBox="1">
            <a:spLocks noChangeArrowheads="1"/>
          </p:cNvSpPr>
          <p:nvPr/>
        </p:nvSpPr>
        <p:spPr bwMode="auto">
          <a:xfrm>
            <a:off x="6248400" y="2362200"/>
            <a:ext cx="1600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đọc sách</a:t>
            </a:r>
          </a:p>
        </p:txBody>
      </p:sp>
      <p:sp>
        <p:nvSpPr>
          <p:cNvPr id="23600" name="Text Box 48"/>
          <p:cNvSpPr txBox="1">
            <a:spLocks noChangeArrowheads="1"/>
          </p:cNvSpPr>
          <p:nvPr/>
        </p:nvSpPr>
        <p:spPr bwMode="auto">
          <a:xfrm>
            <a:off x="4876800" y="2743200"/>
            <a:ext cx="685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Mẹ</a:t>
            </a:r>
          </a:p>
        </p:txBody>
      </p:sp>
      <p:sp>
        <p:nvSpPr>
          <p:cNvPr id="23601" name="Text Box 49"/>
          <p:cNvSpPr txBox="1">
            <a:spLocks noChangeArrowheads="1"/>
          </p:cNvSpPr>
          <p:nvPr/>
        </p:nvSpPr>
        <p:spPr bwMode="auto">
          <a:xfrm>
            <a:off x="5410200" y="2743200"/>
            <a:ext cx="762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làm</a:t>
            </a:r>
          </a:p>
        </p:txBody>
      </p:sp>
      <p:sp>
        <p:nvSpPr>
          <p:cNvPr id="23602" name="Text Box 50"/>
          <p:cNvSpPr txBox="1">
            <a:spLocks noChangeArrowheads="1"/>
          </p:cNvSpPr>
          <p:nvPr/>
        </p:nvSpPr>
        <p:spPr bwMode="auto">
          <a:xfrm>
            <a:off x="6096000" y="2743200"/>
            <a:ext cx="2057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bánh khoai</a:t>
            </a:r>
          </a:p>
        </p:txBody>
      </p:sp>
      <p:sp>
        <p:nvSpPr>
          <p:cNvPr id="23603" name="Text Box 51"/>
          <p:cNvSpPr txBox="1">
            <a:spLocks noChangeArrowheads="1"/>
          </p:cNvSpPr>
          <p:nvPr/>
        </p:nvSpPr>
        <p:spPr bwMode="auto">
          <a:xfrm>
            <a:off x="4953000" y="3048000"/>
            <a:ext cx="838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Lửa</a:t>
            </a:r>
          </a:p>
        </p:txBody>
      </p:sp>
      <p:sp>
        <p:nvSpPr>
          <p:cNvPr id="23604" name="Text Box 52"/>
          <p:cNvSpPr txBox="1">
            <a:spLocks noChangeArrowheads="1"/>
          </p:cNvSpPr>
          <p:nvPr/>
        </p:nvSpPr>
        <p:spPr bwMode="auto">
          <a:xfrm>
            <a:off x="5562600" y="3048000"/>
            <a:ext cx="762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reo</a:t>
            </a:r>
          </a:p>
        </p:txBody>
      </p:sp>
      <p:sp>
        <p:nvSpPr>
          <p:cNvPr id="23605" name="Text Box 53"/>
          <p:cNvSpPr txBox="1">
            <a:spLocks noChangeArrowheads="1"/>
          </p:cNvSpPr>
          <p:nvPr/>
        </p:nvSpPr>
        <p:spPr bwMode="auto">
          <a:xfrm>
            <a:off x="6172200" y="3048000"/>
            <a:ext cx="1371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tí tách.</a:t>
            </a:r>
          </a:p>
        </p:txBody>
      </p:sp>
      <p:sp>
        <p:nvSpPr>
          <p:cNvPr id="23606" name="Text Box 54"/>
          <p:cNvSpPr txBox="1">
            <a:spLocks noChangeArrowheads="1"/>
          </p:cNvSpPr>
          <p:nvPr/>
        </p:nvSpPr>
        <p:spPr bwMode="auto">
          <a:xfrm>
            <a:off x="4876800" y="3581400"/>
            <a:ext cx="990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Chỉ</a:t>
            </a:r>
          </a:p>
        </p:txBody>
      </p:sp>
      <p:sp>
        <p:nvSpPr>
          <p:cNvPr id="23607" name="Text Box 55"/>
          <p:cNvSpPr txBox="1">
            <a:spLocks noChangeArrowheads="1"/>
          </p:cNvSpPr>
          <p:nvPr/>
        </p:nvSpPr>
        <p:spPr bwMode="auto">
          <a:xfrm>
            <a:off x="5486400" y="3581400"/>
            <a:ext cx="1295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thương</a:t>
            </a:r>
          </a:p>
        </p:txBody>
      </p:sp>
      <p:sp>
        <p:nvSpPr>
          <p:cNvPr id="23608" name="Text Box 56"/>
          <p:cNvSpPr txBox="1">
            <a:spLocks noChangeArrowheads="1"/>
          </p:cNvSpPr>
          <p:nvPr/>
        </p:nvSpPr>
        <p:spPr bwMode="auto">
          <a:xfrm>
            <a:off x="6705600" y="3581400"/>
            <a:ext cx="1371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bác ếch</a:t>
            </a:r>
          </a:p>
        </p:txBody>
      </p:sp>
      <p:sp>
        <p:nvSpPr>
          <p:cNvPr id="23609" name="Text Box 57"/>
          <p:cNvSpPr txBox="1">
            <a:spLocks noChangeArrowheads="1"/>
          </p:cNvSpPr>
          <p:nvPr/>
        </p:nvSpPr>
        <p:spPr bwMode="auto">
          <a:xfrm>
            <a:off x="4876800" y="3962400"/>
            <a:ext cx="762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Lặn</a:t>
            </a:r>
          </a:p>
        </p:txBody>
      </p:sp>
      <p:sp>
        <p:nvSpPr>
          <p:cNvPr id="23610" name="Text Box 58"/>
          <p:cNvSpPr txBox="1">
            <a:spLocks noChangeArrowheads="1"/>
          </p:cNvSpPr>
          <p:nvPr/>
        </p:nvSpPr>
        <p:spPr bwMode="auto">
          <a:xfrm>
            <a:off x="5562600" y="3962400"/>
            <a:ext cx="685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lội</a:t>
            </a:r>
          </a:p>
        </p:txBody>
      </p:sp>
      <p:sp>
        <p:nvSpPr>
          <p:cNvPr id="23611" name="Text Box 59"/>
          <p:cNvSpPr txBox="1">
            <a:spLocks noChangeArrowheads="1"/>
          </p:cNvSpPr>
          <p:nvPr/>
        </p:nvSpPr>
        <p:spPr bwMode="auto">
          <a:xfrm>
            <a:off x="6019800" y="3962400"/>
            <a:ext cx="1752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trong mưa</a:t>
            </a:r>
          </a:p>
        </p:txBody>
      </p:sp>
      <p:sp>
        <p:nvSpPr>
          <p:cNvPr id="23612" name="Text Box 60"/>
          <p:cNvSpPr txBox="1">
            <a:spLocks noChangeArrowheads="1"/>
          </p:cNvSpPr>
          <p:nvPr/>
        </p:nvSpPr>
        <p:spPr bwMode="auto">
          <a:xfrm>
            <a:off x="4876800" y="4343400"/>
            <a:ext cx="838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Xem</a:t>
            </a:r>
          </a:p>
        </p:txBody>
      </p:sp>
      <p:sp>
        <p:nvSpPr>
          <p:cNvPr id="23613" name="Text Box 61"/>
          <p:cNvSpPr txBox="1">
            <a:spLocks noChangeArrowheads="1"/>
          </p:cNvSpPr>
          <p:nvPr/>
        </p:nvSpPr>
        <p:spPr bwMode="auto">
          <a:xfrm>
            <a:off x="5638800" y="4343400"/>
            <a:ext cx="990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từng</a:t>
            </a:r>
          </a:p>
        </p:txBody>
      </p:sp>
      <p:sp>
        <p:nvSpPr>
          <p:cNvPr id="23614" name="Text Box 62"/>
          <p:cNvSpPr txBox="1">
            <a:spLocks noChangeArrowheads="1"/>
          </p:cNvSpPr>
          <p:nvPr/>
        </p:nvSpPr>
        <p:spPr bwMode="auto">
          <a:xfrm>
            <a:off x="6477000" y="4343400"/>
            <a:ext cx="14478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cụm lúa</a:t>
            </a:r>
          </a:p>
        </p:txBody>
      </p:sp>
      <p:sp>
        <p:nvSpPr>
          <p:cNvPr id="23615" name="Text Box 63"/>
          <p:cNvSpPr txBox="1">
            <a:spLocks noChangeArrowheads="1"/>
          </p:cNvSpPr>
          <p:nvPr/>
        </p:nvSpPr>
        <p:spPr bwMode="auto">
          <a:xfrm>
            <a:off x="4876800" y="4724400"/>
            <a:ext cx="914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Phất</a:t>
            </a:r>
          </a:p>
        </p:txBody>
      </p:sp>
      <p:sp>
        <p:nvSpPr>
          <p:cNvPr id="23616" name="Text Box 64"/>
          <p:cNvSpPr txBox="1">
            <a:spLocks noChangeArrowheads="1"/>
          </p:cNvSpPr>
          <p:nvPr/>
        </p:nvSpPr>
        <p:spPr bwMode="auto">
          <a:xfrm>
            <a:off x="5638800" y="4724400"/>
            <a:ext cx="609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cờ</a:t>
            </a:r>
          </a:p>
        </p:txBody>
      </p:sp>
      <p:sp>
        <p:nvSpPr>
          <p:cNvPr id="23617" name="Text Box 65"/>
          <p:cNvSpPr txBox="1">
            <a:spLocks noChangeArrowheads="1"/>
          </p:cNvSpPr>
          <p:nvPr/>
        </p:nvSpPr>
        <p:spPr bwMode="auto">
          <a:xfrm>
            <a:off x="6172200" y="4724400"/>
            <a:ext cx="1676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lên chưa</a:t>
            </a:r>
            <a:r>
              <a:rPr lang="en-US" sz="2400" b="1"/>
              <a:t>.</a:t>
            </a:r>
          </a:p>
        </p:txBody>
      </p:sp>
      <p:sp>
        <p:nvSpPr>
          <p:cNvPr id="23618" name="WordArt 66"/>
          <p:cNvSpPr>
            <a:spLocks noChangeArrowheads="1" noChangeShapeType="1" noTextEdit="1"/>
          </p:cNvSpPr>
          <p:nvPr/>
        </p:nvSpPr>
        <p:spPr bwMode="auto">
          <a:xfrm>
            <a:off x="6934200" y="5257800"/>
            <a:ext cx="1400175" cy="400050"/>
          </a:xfrm>
          <a:prstGeom prst="rect">
            <a:avLst/>
          </a:prstGeom>
        </p:spPr>
        <p:txBody>
          <a:bodyPr wrap="none" fromWordArt="1">
            <a:prstTxWarp prst="textPlain">
              <a:avLst>
                <a:gd name="adj" fmla="val 50000"/>
              </a:avLst>
            </a:prstTxWarp>
          </a:bodyPr>
          <a:lstStyle/>
          <a:p>
            <a:pPr algn="ctr"/>
            <a:r>
              <a:rPr lang="en-US" sz="28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Trần Tâm</a:t>
            </a:r>
          </a:p>
        </p:txBody>
      </p:sp>
      <p:sp>
        <p:nvSpPr>
          <p:cNvPr id="23619" name="Text Box 67"/>
          <p:cNvSpPr txBox="1">
            <a:spLocks noChangeArrowheads="1"/>
          </p:cNvSpPr>
          <p:nvPr/>
        </p:nvSpPr>
        <p:spPr bwMode="auto">
          <a:xfrm>
            <a:off x="304800" y="1143000"/>
            <a:ext cx="2819400" cy="466725"/>
          </a:xfrm>
          <a:prstGeom prst="rect">
            <a:avLst/>
          </a:prstGeom>
          <a:solidFill>
            <a:srgbClr val="EEF86C"/>
          </a:solidFill>
          <a:ln w="9525">
            <a:solidFill>
              <a:srgbClr val="0000FF"/>
            </a:solid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Tuần 34 – Tiết 102:</a:t>
            </a:r>
          </a:p>
        </p:txBody>
      </p:sp>
      <p:sp>
        <p:nvSpPr>
          <p:cNvPr id="23620" name="Text Box 68"/>
          <p:cNvSpPr txBox="1">
            <a:spLocks noChangeArrowheads="1"/>
          </p:cNvSpPr>
          <p:nvPr/>
        </p:nvSpPr>
        <p:spPr bwMode="auto">
          <a:xfrm>
            <a:off x="3657600" y="1143000"/>
            <a:ext cx="1371600" cy="650875"/>
          </a:xfrm>
          <a:prstGeom prst="rect">
            <a:avLst/>
          </a:prstGeom>
          <a:solidFill>
            <a:srgbClr val="EEF86C"/>
          </a:solidFill>
          <a:ln w="9525">
            <a:solidFill>
              <a:schemeClr val="bg1"/>
            </a:solidFill>
            <a:miter lim="800000"/>
            <a:headEnd/>
            <a:tailEnd/>
          </a:ln>
          <a:effectLst/>
        </p:spPr>
        <p:txBody>
          <a:bodyPr>
            <a:spAutoFit/>
          </a:bodyPr>
          <a:lstStyle/>
          <a:p>
            <a:pPr>
              <a:spcBef>
                <a:spcPct val="50000"/>
              </a:spcBef>
            </a:pPr>
            <a:r>
              <a:rPr lang="en-US" sz="3600" b="1">
                <a:solidFill>
                  <a:srgbClr val="0000FF"/>
                </a:solidFill>
              </a:rPr>
              <a:t>Mưa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3563"/>
                                        </p:tgtEl>
                                        <p:attrNameLst>
                                          <p:attrName>ppt_x</p:attrName>
                                        </p:attrNameLst>
                                      </p:cBhvr>
                                      <p:tavLst>
                                        <p:tav tm="0">
                                          <p:val>
                                            <p:strVal val="ppt_x"/>
                                          </p:val>
                                        </p:tav>
                                        <p:tav tm="100000">
                                          <p:val>
                                            <p:strVal val="ppt_x"/>
                                          </p:val>
                                        </p:tav>
                                      </p:tavLst>
                                    </p:anim>
                                    <p:anim calcmode="lin" valueType="num">
                                      <p:cBhvr additive="base">
                                        <p:cTn id="7" dur="500"/>
                                        <p:tgtEl>
                                          <p:spTgt spid="23563"/>
                                        </p:tgtEl>
                                        <p:attrNameLst>
                                          <p:attrName>ppt_y</p:attrName>
                                        </p:attrNameLst>
                                      </p:cBhvr>
                                      <p:tavLst>
                                        <p:tav tm="0">
                                          <p:val>
                                            <p:strVal val="ppt_y"/>
                                          </p:val>
                                        </p:tav>
                                        <p:tav tm="100000">
                                          <p:val>
                                            <p:strVal val="1+ppt_h/2"/>
                                          </p:val>
                                        </p:tav>
                                      </p:tavLst>
                                    </p:anim>
                                    <p:set>
                                      <p:cBhvr>
                                        <p:cTn id="8" dur="1" fill="hold">
                                          <p:stCondLst>
                                            <p:cond delay="499"/>
                                          </p:stCondLst>
                                        </p:cTn>
                                        <p:tgtEl>
                                          <p:spTgt spid="2356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3569"/>
                                        </p:tgtEl>
                                        <p:attrNameLst>
                                          <p:attrName>ppt_x</p:attrName>
                                        </p:attrNameLst>
                                      </p:cBhvr>
                                      <p:tavLst>
                                        <p:tav tm="0">
                                          <p:val>
                                            <p:strVal val="ppt_x"/>
                                          </p:val>
                                        </p:tav>
                                        <p:tav tm="100000">
                                          <p:val>
                                            <p:strVal val="ppt_x"/>
                                          </p:val>
                                        </p:tav>
                                      </p:tavLst>
                                    </p:anim>
                                    <p:anim calcmode="lin" valueType="num">
                                      <p:cBhvr additive="base">
                                        <p:cTn id="11" dur="500"/>
                                        <p:tgtEl>
                                          <p:spTgt spid="23569"/>
                                        </p:tgtEl>
                                        <p:attrNameLst>
                                          <p:attrName>ppt_y</p:attrName>
                                        </p:attrNameLst>
                                      </p:cBhvr>
                                      <p:tavLst>
                                        <p:tav tm="0">
                                          <p:val>
                                            <p:strVal val="ppt_y"/>
                                          </p:val>
                                        </p:tav>
                                        <p:tav tm="100000">
                                          <p:val>
                                            <p:strVal val="1+ppt_h/2"/>
                                          </p:val>
                                        </p:tav>
                                      </p:tavLst>
                                    </p:anim>
                                    <p:set>
                                      <p:cBhvr>
                                        <p:cTn id="12" dur="1" fill="hold">
                                          <p:stCondLst>
                                            <p:cond delay="499"/>
                                          </p:stCondLst>
                                        </p:cTn>
                                        <p:tgtEl>
                                          <p:spTgt spid="23569"/>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23575"/>
                                        </p:tgtEl>
                                        <p:attrNameLst>
                                          <p:attrName>ppt_x</p:attrName>
                                        </p:attrNameLst>
                                      </p:cBhvr>
                                      <p:tavLst>
                                        <p:tav tm="0">
                                          <p:val>
                                            <p:strVal val="ppt_x"/>
                                          </p:val>
                                        </p:tav>
                                        <p:tav tm="100000">
                                          <p:val>
                                            <p:strVal val="ppt_x"/>
                                          </p:val>
                                        </p:tav>
                                      </p:tavLst>
                                    </p:anim>
                                    <p:anim calcmode="lin" valueType="num">
                                      <p:cBhvr additive="base">
                                        <p:cTn id="15" dur="500"/>
                                        <p:tgtEl>
                                          <p:spTgt spid="23575"/>
                                        </p:tgtEl>
                                        <p:attrNameLst>
                                          <p:attrName>ppt_y</p:attrName>
                                        </p:attrNameLst>
                                      </p:cBhvr>
                                      <p:tavLst>
                                        <p:tav tm="0">
                                          <p:val>
                                            <p:strVal val="ppt_y"/>
                                          </p:val>
                                        </p:tav>
                                        <p:tav tm="100000">
                                          <p:val>
                                            <p:strVal val="1+ppt_h/2"/>
                                          </p:val>
                                        </p:tav>
                                      </p:tavLst>
                                    </p:anim>
                                    <p:set>
                                      <p:cBhvr>
                                        <p:cTn id="16" dur="1" fill="hold">
                                          <p:stCondLst>
                                            <p:cond delay="499"/>
                                          </p:stCondLst>
                                        </p:cTn>
                                        <p:tgtEl>
                                          <p:spTgt spid="23575"/>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23581"/>
                                        </p:tgtEl>
                                        <p:attrNameLst>
                                          <p:attrName>ppt_x</p:attrName>
                                        </p:attrNameLst>
                                      </p:cBhvr>
                                      <p:tavLst>
                                        <p:tav tm="0">
                                          <p:val>
                                            <p:strVal val="ppt_x"/>
                                          </p:val>
                                        </p:tav>
                                        <p:tav tm="100000">
                                          <p:val>
                                            <p:strVal val="ppt_x"/>
                                          </p:val>
                                        </p:tav>
                                      </p:tavLst>
                                    </p:anim>
                                    <p:anim calcmode="lin" valueType="num">
                                      <p:cBhvr additive="base">
                                        <p:cTn id="19" dur="500"/>
                                        <p:tgtEl>
                                          <p:spTgt spid="23581"/>
                                        </p:tgtEl>
                                        <p:attrNameLst>
                                          <p:attrName>ppt_y</p:attrName>
                                        </p:attrNameLst>
                                      </p:cBhvr>
                                      <p:tavLst>
                                        <p:tav tm="0">
                                          <p:val>
                                            <p:strVal val="ppt_y"/>
                                          </p:val>
                                        </p:tav>
                                        <p:tav tm="100000">
                                          <p:val>
                                            <p:strVal val="1+ppt_h/2"/>
                                          </p:val>
                                        </p:tav>
                                      </p:tavLst>
                                    </p:anim>
                                    <p:set>
                                      <p:cBhvr>
                                        <p:cTn id="20" dur="1" fill="hold">
                                          <p:stCondLst>
                                            <p:cond delay="499"/>
                                          </p:stCondLst>
                                        </p:cTn>
                                        <p:tgtEl>
                                          <p:spTgt spid="23581"/>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23587"/>
                                        </p:tgtEl>
                                        <p:attrNameLst>
                                          <p:attrName>ppt_x</p:attrName>
                                        </p:attrNameLst>
                                      </p:cBhvr>
                                      <p:tavLst>
                                        <p:tav tm="0">
                                          <p:val>
                                            <p:strVal val="ppt_x"/>
                                          </p:val>
                                        </p:tav>
                                        <p:tav tm="100000">
                                          <p:val>
                                            <p:strVal val="ppt_x"/>
                                          </p:val>
                                        </p:tav>
                                      </p:tavLst>
                                    </p:anim>
                                    <p:anim calcmode="lin" valueType="num">
                                      <p:cBhvr additive="base">
                                        <p:cTn id="23" dur="500"/>
                                        <p:tgtEl>
                                          <p:spTgt spid="23587"/>
                                        </p:tgtEl>
                                        <p:attrNameLst>
                                          <p:attrName>ppt_y</p:attrName>
                                        </p:attrNameLst>
                                      </p:cBhvr>
                                      <p:tavLst>
                                        <p:tav tm="0">
                                          <p:val>
                                            <p:strVal val="ppt_y"/>
                                          </p:val>
                                        </p:tav>
                                        <p:tav tm="100000">
                                          <p:val>
                                            <p:strVal val="1+ppt_h/2"/>
                                          </p:val>
                                        </p:tav>
                                      </p:tavLst>
                                    </p:anim>
                                    <p:set>
                                      <p:cBhvr>
                                        <p:cTn id="24" dur="1" fill="hold">
                                          <p:stCondLst>
                                            <p:cond delay="499"/>
                                          </p:stCondLst>
                                        </p:cTn>
                                        <p:tgtEl>
                                          <p:spTgt spid="23587"/>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23593"/>
                                        </p:tgtEl>
                                        <p:attrNameLst>
                                          <p:attrName>ppt_x</p:attrName>
                                        </p:attrNameLst>
                                      </p:cBhvr>
                                      <p:tavLst>
                                        <p:tav tm="0">
                                          <p:val>
                                            <p:strVal val="ppt_x"/>
                                          </p:val>
                                        </p:tav>
                                        <p:tav tm="100000">
                                          <p:val>
                                            <p:strVal val="ppt_x"/>
                                          </p:val>
                                        </p:tav>
                                      </p:tavLst>
                                    </p:anim>
                                    <p:anim calcmode="lin" valueType="num">
                                      <p:cBhvr additive="base">
                                        <p:cTn id="27" dur="500"/>
                                        <p:tgtEl>
                                          <p:spTgt spid="23593"/>
                                        </p:tgtEl>
                                        <p:attrNameLst>
                                          <p:attrName>ppt_y</p:attrName>
                                        </p:attrNameLst>
                                      </p:cBhvr>
                                      <p:tavLst>
                                        <p:tav tm="0">
                                          <p:val>
                                            <p:strVal val="ppt_y"/>
                                          </p:val>
                                        </p:tav>
                                        <p:tav tm="100000">
                                          <p:val>
                                            <p:strVal val="1+ppt_h/2"/>
                                          </p:val>
                                        </p:tav>
                                      </p:tavLst>
                                    </p:anim>
                                    <p:set>
                                      <p:cBhvr>
                                        <p:cTn id="28" dur="1" fill="hold">
                                          <p:stCondLst>
                                            <p:cond delay="499"/>
                                          </p:stCondLst>
                                        </p:cTn>
                                        <p:tgtEl>
                                          <p:spTgt spid="23593"/>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23599"/>
                                        </p:tgtEl>
                                        <p:attrNameLst>
                                          <p:attrName>ppt_x</p:attrName>
                                        </p:attrNameLst>
                                      </p:cBhvr>
                                      <p:tavLst>
                                        <p:tav tm="0">
                                          <p:val>
                                            <p:strVal val="ppt_x"/>
                                          </p:val>
                                        </p:tav>
                                        <p:tav tm="100000">
                                          <p:val>
                                            <p:strVal val="ppt_x"/>
                                          </p:val>
                                        </p:tav>
                                      </p:tavLst>
                                    </p:anim>
                                    <p:anim calcmode="lin" valueType="num">
                                      <p:cBhvr additive="base">
                                        <p:cTn id="31" dur="500"/>
                                        <p:tgtEl>
                                          <p:spTgt spid="23599"/>
                                        </p:tgtEl>
                                        <p:attrNameLst>
                                          <p:attrName>ppt_y</p:attrName>
                                        </p:attrNameLst>
                                      </p:cBhvr>
                                      <p:tavLst>
                                        <p:tav tm="0">
                                          <p:val>
                                            <p:strVal val="ppt_y"/>
                                          </p:val>
                                        </p:tav>
                                        <p:tav tm="100000">
                                          <p:val>
                                            <p:strVal val="1+ppt_h/2"/>
                                          </p:val>
                                        </p:tav>
                                      </p:tavLst>
                                    </p:anim>
                                    <p:set>
                                      <p:cBhvr>
                                        <p:cTn id="32" dur="1" fill="hold">
                                          <p:stCondLst>
                                            <p:cond delay="499"/>
                                          </p:stCondLst>
                                        </p:cTn>
                                        <p:tgtEl>
                                          <p:spTgt spid="23599"/>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23605"/>
                                        </p:tgtEl>
                                        <p:attrNameLst>
                                          <p:attrName>ppt_x</p:attrName>
                                        </p:attrNameLst>
                                      </p:cBhvr>
                                      <p:tavLst>
                                        <p:tav tm="0">
                                          <p:val>
                                            <p:strVal val="ppt_x"/>
                                          </p:val>
                                        </p:tav>
                                        <p:tav tm="100000">
                                          <p:val>
                                            <p:strVal val="ppt_x"/>
                                          </p:val>
                                        </p:tav>
                                      </p:tavLst>
                                    </p:anim>
                                    <p:anim calcmode="lin" valueType="num">
                                      <p:cBhvr additive="base">
                                        <p:cTn id="35" dur="500"/>
                                        <p:tgtEl>
                                          <p:spTgt spid="23605"/>
                                        </p:tgtEl>
                                        <p:attrNameLst>
                                          <p:attrName>ppt_y</p:attrName>
                                        </p:attrNameLst>
                                      </p:cBhvr>
                                      <p:tavLst>
                                        <p:tav tm="0">
                                          <p:val>
                                            <p:strVal val="ppt_y"/>
                                          </p:val>
                                        </p:tav>
                                        <p:tav tm="100000">
                                          <p:val>
                                            <p:strVal val="1+ppt_h/2"/>
                                          </p:val>
                                        </p:tav>
                                      </p:tavLst>
                                    </p:anim>
                                    <p:set>
                                      <p:cBhvr>
                                        <p:cTn id="36" dur="1" fill="hold">
                                          <p:stCondLst>
                                            <p:cond delay="499"/>
                                          </p:stCondLst>
                                        </p:cTn>
                                        <p:tgtEl>
                                          <p:spTgt spid="23605"/>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23611"/>
                                        </p:tgtEl>
                                        <p:attrNameLst>
                                          <p:attrName>ppt_x</p:attrName>
                                        </p:attrNameLst>
                                      </p:cBhvr>
                                      <p:tavLst>
                                        <p:tav tm="0">
                                          <p:val>
                                            <p:strVal val="ppt_x"/>
                                          </p:val>
                                        </p:tav>
                                        <p:tav tm="100000">
                                          <p:val>
                                            <p:strVal val="ppt_x"/>
                                          </p:val>
                                        </p:tav>
                                      </p:tavLst>
                                    </p:anim>
                                    <p:anim calcmode="lin" valueType="num">
                                      <p:cBhvr additive="base">
                                        <p:cTn id="39" dur="500"/>
                                        <p:tgtEl>
                                          <p:spTgt spid="23611"/>
                                        </p:tgtEl>
                                        <p:attrNameLst>
                                          <p:attrName>ppt_y</p:attrName>
                                        </p:attrNameLst>
                                      </p:cBhvr>
                                      <p:tavLst>
                                        <p:tav tm="0">
                                          <p:val>
                                            <p:strVal val="ppt_y"/>
                                          </p:val>
                                        </p:tav>
                                        <p:tav tm="100000">
                                          <p:val>
                                            <p:strVal val="1+ppt_h/2"/>
                                          </p:val>
                                        </p:tav>
                                      </p:tavLst>
                                    </p:anim>
                                    <p:set>
                                      <p:cBhvr>
                                        <p:cTn id="40" dur="1" fill="hold">
                                          <p:stCondLst>
                                            <p:cond delay="499"/>
                                          </p:stCondLst>
                                        </p:cTn>
                                        <p:tgtEl>
                                          <p:spTgt spid="23611"/>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23617"/>
                                        </p:tgtEl>
                                        <p:attrNameLst>
                                          <p:attrName>ppt_x</p:attrName>
                                        </p:attrNameLst>
                                      </p:cBhvr>
                                      <p:tavLst>
                                        <p:tav tm="0">
                                          <p:val>
                                            <p:strVal val="ppt_x"/>
                                          </p:val>
                                        </p:tav>
                                        <p:tav tm="100000">
                                          <p:val>
                                            <p:strVal val="ppt_x"/>
                                          </p:val>
                                        </p:tav>
                                      </p:tavLst>
                                    </p:anim>
                                    <p:anim calcmode="lin" valueType="num">
                                      <p:cBhvr additive="base">
                                        <p:cTn id="43" dur="500"/>
                                        <p:tgtEl>
                                          <p:spTgt spid="23617"/>
                                        </p:tgtEl>
                                        <p:attrNameLst>
                                          <p:attrName>ppt_y</p:attrName>
                                        </p:attrNameLst>
                                      </p:cBhvr>
                                      <p:tavLst>
                                        <p:tav tm="0">
                                          <p:val>
                                            <p:strVal val="ppt_y"/>
                                          </p:val>
                                        </p:tav>
                                        <p:tav tm="100000">
                                          <p:val>
                                            <p:strVal val="1+ppt_h/2"/>
                                          </p:val>
                                        </p:tav>
                                      </p:tavLst>
                                    </p:anim>
                                    <p:set>
                                      <p:cBhvr>
                                        <p:cTn id="44" dur="1" fill="hold">
                                          <p:stCondLst>
                                            <p:cond delay="499"/>
                                          </p:stCondLst>
                                        </p:cTn>
                                        <p:tgtEl>
                                          <p:spTgt spid="236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23557"/>
                                        </p:tgtEl>
                                        <p:attrNameLst>
                                          <p:attrName>ppt_x</p:attrName>
                                        </p:attrNameLst>
                                      </p:cBhvr>
                                      <p:tavLst>
                                        <p:tav tm="0">
                                          <p:val>
                                            <p:strVal val="ppt_x"/>
                                          </p:val>
                                        </p:tav>
                                        <p:tav tm="100000">
                                          <p:val>
                                            <p:strVal val="ppt_x"/>
                                          </p:val>
                                        </p:tav>
                                      </p:tavLst>
                                    </p:anim>
                                    <p:anim calcmode="lin" valueType="num">
                                      <p:cBhvr additive="base">
                                        <p:cTn id="49" dur="500"/>
                                        <p:tgtEl>
                                          <p:spTgt spid="23557"/>
                                        </p:tgtEl>
                                        <p:attrNameLst>
                                          <p:attrName>ppt_y</p:attrName>
                                        </p:attrNameLst>
                                      </p:cBhvr>
                                      <p:tavLst>
                                        <p:tav tm="0">
                                          <p:val>
                                            <p:strVal val="ppt_y"/>
                                          </p:val>
                                        </p:tav>
                                        <p:tav tm="100000">
                                          <p:val>
                                            <p:strVal val="1+ppt_h/2"/>
                                          </p:val>
                                        </p:tav>
                                      </p:tavLst>
                                    </p:anim>
                                    <p:set>
                                      <p:cBhvr>
                                        <p:cTn id="50" dur="1" fill="hold">
                                          <p:stCondLst>
                                            <p:cond delay="499"/>
                                          </p:stCondLst>
                                        </p:cTn>
                                        <p:tgtEl>
                                          <p:spTgt spid="23557"/>
                                        </p:tgtEl>
                                        <p:attrNameLst>
                                          <p:attrName>style.visibility</p:attrName>
                                        </p:attrNameLst>
                                      </p:cBhvr>
                                      <p:to>
                                        <p:strVal val="hidden"/>
                                      </p:to>
                                    </p:set>
                                  </p:childTnLst>
                                </p:cTn>
                              </p:par>
                              <p:par>
                                <p:cTn id="51" presetID="2" presetClass="exit" presetSubtype="4" fill="hold" grpId="0" nodeType="withEffect">
                                  <p:stCondLst>
                                    <p:cond delay="0"/>
                                  </p:stCondLst>
                                  <p:childTnLst>
                                    <p:anim calcmode="lin" valueType="num">
                                      <p:cBhvr additive="base">
                                        <p:cTn id="52" dur="500"/>
                                        <p:tgtEl>
                                          <p:spTgt spid="23560"/>
                                        </p:tgtEl>
                                        <p:attrNameLst>
                                          <p:attrName>ppt_x</p:attrName>
                                        </p:attrNameLst>
                                      </p:cBhvr>
                                      <p:tavLst>
                                        <p:tav tm="0">
                                          <p:val>
                                            <p:strVal val="ppt_x"/>
                                          </p:val>
                                        </p:tav>
                                        <p:tav tm="100000">
                                          <p:val>
                                            <p:strVal val="ppt_x"/>
                                          </p:val>
                                        </p:tav>
                                      </p:tavLst>
                                    </p:anim>
                                    <p:anim calcmode="lin" valueType="num">
                                      <p:cBhvr additive="base">
                                        <p:cTn id="53" dur="500"/>
                                        <p:tgtEl>
                                          <p:spTgt spid="23560"/>
                                        </p:tgtEl>
                                        <p:attrNameLst>
                                          <p:attrName>ppt_y</p:attrName>
                                        </p:attrNameLst>
                                      </p:cBhvr>
                                      <p:tavLst>
                                        <p:tav tm="0">
                                          <p:val>
                                            <p:strVal val="ppt_y"/>
                                          </p:val>
                                        </p:tav>
                                        <p:tav tm="100000">
                                          <p:val>
                                            <p:strVal val="1+ppt_h/2"/>
                                          </p:val>
                                        </p:tav>
                                      </p:tavLst>
                                    </p:anim>
                                    <p:set>
                                      <p:cBhvr>
                                        <p:cTn id="54" dur="1" fill="hold">
                                          <p:stCondLst>
                                            <p:cond delay="499"/>
                                          </p:stCondLst>
                                        </p:cTn>
                                        <p:tgtEl>
                                          <p:spTgt spid="23560"/>
                                        </p:tgtEl>
                                        <p:attrNameLst>
                                          <p:attrName>style.visibility</p:attrName>
                                        </p:attrNameLst>
                                      </p:cBhvr>
                                      <p:to>
                                        <p:strVal val="hidden"/>
                                      </p:to>
                                    </p:set>
                                  </p:childTnLst>
                                </p:cTn>
                              </p:par>
                              <p:par>
                                <p:cTn id="55" presetID="2" presetClass="exit" presetSubtype="4" fill="hold" grpId="0" nodeType="withEffect">
                                  <p:stCondLst>
                                    <p:cond delay="0"/>
                                  </p:stCondLst>
                                  <p:childTnLst>
                                    <p:anim calcmode="lin" valueType="num">
                                      <p:cBhvr additive="base">
                                        <p:cTn id="56" dur="500"/>
                                        <p:tgtEl>
                                          <p:spTgt spid="23566"/>
                                        </p:tgtEl>
                                        <p:attrNameLst>
                                          <p:attrName>ppt_x</p:attrName>
                                        </p:attrNameLst>
                                      </p:cBhvr>
                                      <p:tavLst>
                                        <p:tav tm="0">
                                          <p:val>
                                            <p:strVal val="ppt_x"/>
                                          </p:val>
                                        </p:tav>
                                        <p:tav tm="100000">
                                          <p:val>
                                            <p:strVal val="ppt_x"/>
                                          </p:val>
                                        </p:tav>
                                      </p:tavLst>
                                    </p:anim>
                                    <p:anim calcmode="lin" valueType="num">
                                      <p:cBhvr additive="base">
                                        <p:cTn id="57" dur="500"/>
                                        <p:tgtEl>
                                          <p:spTgt spid="23566"/>
                                        </p:tgtEl>
                                        <p:attrNameLst>
                                          <p:attrName>ppt_y</p:attrName>
                                        </p:attrNameLst>
                                      </p:cBhvr>
                                      <p:tavLst>
                                        <p:tav tm="0">
                                          <p:val>
                                            <p:strVal val="ppt_y"/>
                                          </p:val>
                                        </p:tav>
                                        <p:tav tm="100000">
                                          <p:val>
                                            <p:strVal val="1+ppt_h/2"/>
                                          </p:val>
                                        </p:tav>
                                      </p:tavLst>
                                    </p:anim>
                                    <p:set>
                                      <p:cBhvr>
                                        <p:cTn id="58" dur="1" fill="hold">
                                          <p:stCondLst>
                                            <p:cond delay="499"/>
                                          </p:stCondLst>
                                        </p:cTn>
                                        <p:tgtEl>
                                          <p:spTgt spid="23566"/>
                                        </p:tgtEl>
                                        <p:attrNameLst>
                                          <p:attrName>style.visibility</p:attrName>
                                        </p:attrNameLst>
                                      </p:cBhvr>
                                      <p:to>
                                        <p:strVal val="hidden"/>
                                      </p:to>
                                    </p:set>
                                  </p:childTnLst>
                                </p:cTn>
                              </p:par>
                              <p:par>
                                <p:cTn id="59" presetID="2" presetClass="exit" presetSubtype="4" fill="hold" grpId="0" nodeType="withEffect">
                                  <p:stCondLst>
                                    <p:cond delay="0"/>
                                  </p:stCondLst>
                                  <p:childTnLst>
                                    <p:anim calcmode="lin" valueType="num">
                                      <p:cBhvr additive="base">
                                        <p:cTn id="60" dur="500"/>
                                        <p:tgtEl>
                                          <p:spTgt spid="23572"/>
                                        </p:tgtEl>
                                        <p:attrNameLst>
                                          <p:attrName>ppt_x</p:attrName>
                                        </p:attrNameLst>
                                      </p:cBhvr>
                                      <p:tavLst>
                                        <p:tav tm="0">
                                          <p:val>
                                            <p:strVal val="ppt_x"/>
                                          </p:val>
                                        </p:tav>
                                        <p:tav tm="100000">
                                          <p:val>
                                            <p:strVal val="ppt_x"/>
                                          </p:val>
                                        </p:tav>
                                      </p:tavLst>
                                    </p:anim>
                                    <p:anim calcmode="lin" valueType="num">
                                      <p:cBhvr additive="base">
                                        <p:cTn id="61" dur="500"/>
                                        <p:tgtEl>
                                          <p:spTgt spid="23572"/>
                                        </p:tgtEl>
                                        <p:attrNameLst>
                                          <p:attrName>ppt_y</p:attrName>
                                        </p:attrNameLst>
                                      </p:cBhvr>
                                      <p:tavLst>
                                        <p:tav tm="0">
                                          <p:val>
                                            <p:strVal val="ppt_y"/>
                                          </p:val>
                                        </p:tav>
                                        <p:tav tm="100000">
                                          <p:val>
                                            <p:strVal val="1+ppt_h/2"/>
                                          </p:val>
                                        </p:tav>
                                      </p:tavLst>
                                    </p:anim>
                                    <p:set>
                                      <p:cBhvr>
                                        <p:cTn id="62" dur="1" fill="hold">
                                          <p:stCondLst>
                                            <p:cond delay="499"/>
                                          </p:stCondLst>
                                        </p:cTn>
                                        <p:tgtEl>
                                          <p:spTgt spid="23572"/>
                                        </p:tgtEl>
                                        <p:attrNameLst>
                                          <p:attrName>style.visibility</p:attrName>
                                        </p:attrNameLst>
                                      </p:cBhvr>
                                      <p:to>
                                        <p:strVal val="hidden"/>
                                      </p:to>
                                    </p:set>
                                  </p:childTnLst>
                                </p:cTn>
                              </p:par>
                              <p:par>
                                <p:cTn id="63" presetID="2" presetClass="exit" presetSubtype="4" fill="hold" grpId="0" nodeType="withEffect">
                                  <p:stCondLst>
                                    <p:cond delay="0"/>
                                  </p:stCondLst>
                                  <p:childTnLst>
                                    <p:anim calcmode="lin" valueType="num">
                                      <p:cBhvr additive="base">
                                        <p:cTn id="64" dur="500"/>
                                        <p:tgtEl>
                                          <p:spTgt spid="23578"/>
                                        </p:tgtEl>
                                        <p:attrNameLst>
                                          <p:attrName>ppt_x</p:attrName>
                                        </p:attrNameLst>
                                      </p:cBhvr>
                                      <p:tavLst>
                                        <p:tav tm="0">
                                          <p:val>
                                            <p:strVal val="ppt_x"/>
                                          </p:val>
                                        </p:tav>
                                        <p:tav tm="100000">
                                          <p:val>
                                            <p:strVal val="ppt_x"/>
                                          </p:val>
                                        </p:tav>
                                      </p:tavLst>
                                    </p:anim>
                                    <p:anim calcmode="lin" valueType="num">
                                      <p:cBhvr additive="base">
                                        <p:cTn id="65" dur="500"/>
                                        <p:tgtEl>
                                          <p:spTgt spid="23578"/>
                                        </p:tgtEl>
                                        <p:attrNameLst>
                                          <p:attrName>ppt_y</p:attrName>
                                        </p:attrNameLst>
                                      </p:cBhvr>
                                      <p:tavLst>
                                        <p:tav tm="0">
                                          <p:val>
                                            <p:strVal val="ppt_y"/>
                                          </p:val>
                                        </p:tav>
                                        <p:tav tm="100000">
                                          <p:val>
                                            <p:strVal val="1+ppt_h/2"/>
                                          </p:val>
                                        </p:tav>
                                      </p:tavLst>
                                    </p:anim>
                                    <p:set>
                                      <p:cBhvr>
                                        <p:cTn id="66" dur="1" fill="hold">
                                          <p:stCondLst>
                                            <p:cond delay="499"/>
                                          </p:stCondLst>
                                        </p:cTn>
                                        <p:tgtEl>
                                          <p:spTgt spid="23578"/>
                                        </p:tgtEl>
                                        <p:attrNameLst>
                                          <p:attrName>style.visibility</p:attrName>
                                        </p:attrNameLst>
                                      </p:cBhvr>
                                      <p:to>
                                        <p:strVal val="hidden"/>
                                      </p:to>
                                    </p:set>
                                  </p:childTnLst>
                                </p:cTn>
                              </p:par>
                              <p:par>
                                <p:cTn id="67" presetID="2" presetClass="exit" presetSubtype="4" fill="hold" grpId="0" nodeType="withEffect">
                                  <p:stCondLst>
                                    <p:cond delay="0"/>
                                  </p:stCondLst>
                                  <p:childTnLst>
                                    <p:anim calcmode="lin" valueType="num">
                                      <p:cBhvr additive="base">
                                        <p:cTn id="68" dur="500"/>
                                        <p:tgtEl>
                                          <p:spTgt spid="23584"/>
                                        </p:tgtEl>
                                        <p:attrNameLst>
                                          <p:attrName>ppt_x</p:attrName>
                                        </p:attrNameLst>
                                      </p:cBhvr>
                                      <p:tavLst>
                                        <p:tav tm="0">
                                          <p:val>
                                            <p:strVal val="ppt_x"/>
                                          </p:val>
                                        </p:tav>
                                        <p:tav tm="100000">
                                          <p:val>
                                            <p:strVal val="ppt_x"/>
                                          </p:val>
                                        </p:tav>
                                      </p:tavLst>
                                    </p:anim>
                                    <p:anim calcmode="lin" valueType="num">
                                      <p:cBhvr additive="base">
                                        <p:cTn id="69" dur="500"/>
                                        <p:tgtEl>
                                          <p:spTgt spid="23584"/>
                                        </p:tgtEl>
                                        <p:attrNameLst>
                                          <p:attrName>ppt_y</p:attrName>
                                        </p:attrNameLst>
                                      </p:cBhvr>
                                      <p:tavLst>
                                        <p:tav tm="0">
                                          <p:val>
                                            <p:strVal val="ppt_y"/>
                                          </p:val>
                                        </p:tav>
                                        <p:tav tm="100000">
                                          <p:val>
                                            <p:strVal val="1+ppt_h/2"/>
                                          </p:val>
                                        </p:tav>
                                      </p:tavLst>
                                    </p:anim>
                                    <p:set>
                                      <p:cBhvr>
                                        <p:cTn id="70" dur="1" fill="hold">
                                          <p:stCondLst>
                                            <p:cond delay="499"/>
                                          </p:stCondLst>
                                        </p:cTn>
                                        <p:tgtEl>
                                          <p:spTgt spid="23584"/>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23593"/>
                                        </p:tgtEl>
                                        <p:attrNameLst>
                                          <p:attrName>ppt_x</p:attrName>
                                        </p:attrNameLst>
                                      </p:cBhvr>
                                      <p:tavLst>
                                        <p:tav tm="0">
                                          <p:val>
                                            <p:strVal val="ppt_x"/>
                                          </p:val>
                                        </p:tav>
                                        <p:tav tm="100000">
                                          <p:val>
                                            <p:strVal val="ppt_x"/>
                                          </p:val>
                                        </p:tav>
                                      </p:tavLst>
                                    </p:anim>
                                    <p:anim calcmode="lin" valueType="num">
                                      <p:cBhvr additive="base">
                                        <p:cTn id="73" dur="500"/>
                                        <p:tgtEl>
                                          <p:spTgt spid="23593"/>
                                        </p:tgtEl>
                                        <p:attrNameLst>
                                          <p:attrName>ppt_y</p:attrName>
                                        </p:attrNameLst>
                                      </p:cBhvr>
                                      <p:tavLst>
                                        <p:tav tm="0">
                                          <p:val>
                                            <p:strVal val="ppt_y"/>
                                          </p:val>
                                        </p:tav>
                                        <p:tav tm="100000">
                                          <p:val>
                                            <p:strVal val="1+ppt_h/2"/>
                                          </p:val>
                                        </p:tav>
                                      </p:tavLst>
                                    </p:anim>
                                    <p:set>
                                      <p:cBhvr>
                                        <p:cTn id="74" dur="1" fill="hold">
                                          <p:stCondLst>
                                            <p:cond delay="499"/>
                                          </p:stCondLst>
                                        </p:cTn>
                                        <p:tgtEl>
                                          <p:spTgt spid="23593"/>
                                        </p:tgtEl>
                                        <p:attrNameLst>
                                          <p:attrName>style.visibility</p:attrName>
                                        </p:attrNameLst>
                                      </p:cBhvr>
                                      <p:to>
                                        <p:strVal val="hidden"/>
                                      </p:to>
                                    </p:set>
                                  </p:childTnLst>
                                </p:cTn>
                              </p:par>
                              <p:par>
                                <p:cTn id="75" presetID="2" presetClass="exit" presetSubtype="4" fill="hold" grpId="0" nodeType="withEffect">
                                  <p:stCondLst>
                                    <p:cond delay="0"/>
                                  </p:stCondLst>
                                  <p:childTnLst>
                                    <p:anim calcmode="lin" valueType="num">
                                      <p:cBhvr additive="base">
                                        <p:cTn id="76" dur="500"/>
                                        <p:tgtEl>
                                          <p:spTgt spid="23596"/>
                                        </p:tgtEl>
                                        <p:attrNameLst>
                                          <p:attrName>ppt_x</p:attrName>
                                        </p:attrNameLst>
                                      </p:cBhvr>
                                      <p:tavLst>
                                        <p:tav tm="0">
                                          <p:val>
                                            <p:strVal val="ppt_x"/>
                                          </p:val>
                                        </p:tav>
                                        <p:tav tm="100000">
                                          <p:val>
                                            <p:strVal val="ppt_x"/>
                                          </p:val>
                                        </p:tav>
                                      </p:tavLst>
                                    </p:anim>
                                    <p:anim calcmode="lin" valueType="num">
                                      <p:cBhvr additive="base">
                                        <p:cTn id="77" dur="500"/>
                                        <p:tgtEl>
                                          <p:spTgt spid="23596"/>
                                        </p:tgtEl>
                                        <p:attrNameLst>
                                          <p:attrName>ppt_y</p:attrName>
                                        </p:attrNameLst>
                                      </p:cBhvr>
                                      <p:tavLst>
                                        <p:tav tm="0">
                                          <p:val>
                                            <p:strVal val="ppt_y"/>
                                          </p:val>
                                        </p:tav>
                                        <p:tav tm="100000">
                                          <p:val>
                                            <p:strVal val="1+ppt_h/2"/>
                                          </p:val>
                                        </p:tav>
                                      </p:tavLst>
                                    </p:anim>
                                    <p:set>
                                      <p:cBhvr>
                                        <p:cTn id="78" dur="1" fill="hold">
                                          <p:stCondLst>
                                            <p:cond delay="499"/>
                                          </p:stCondLst>
                                        </p:cTn>
                                        <p:tgtEl>
                                          <p:spTgt spid="23596"/>
                                        </p:tgtEl>
                                        <p:attrNameLst>
                                          <p:attrName>style.visibility</p:attrName>
                                        </p:attrNameLst>
                                      </p:cBhvr>
                                      <p:to>
                                        <p:strVal val="hidden"/>
                                      </p:to>
                                    </p:set>
                                  </p:childTnLst>
                                </p:cTn>
                              </p:par>
                              <p:par>
                                <p:cTn id="79" presetID="2" presetClass="exit" presetSubtype="4" fill="hold" grpId="0" nodeType="withEffect">
                                  <p:stCondLst>
                                    <p:cond delay="0"/>
                                  </p:stCondLst>
                                  <p:childTnLst>
                                    <p:anim calcmode="lin" valueType="num">
                                      <p:cBhvr additive="base">
                                        <p:cTn id="80" dur="500"/>
                                        <p:tgtEl>
                                          <p:spTgt spid="23602"/>
                                        </p:tgtEl>
                                        <p:attrNameLst>
                                          <p:attrName>ppt_x</p:attrName>
                                        </p:attrNameLst>
                                      </p:cBhvr>
                                      <p:tavLst>
                                        <p:tav tm="0">
                                          <p:val>
                                            <p:strVal val="ppt_x"/>
                                          </p:val>
                                        </p:tav>
                                        <p:tav tm="100000">
                                          <p:val>
                                            <p:strVal val="ppt_x"/>
                                          </p:val>
                                        </p:tav>
                                      </p:tavLst>
                                    </p:anim>
                                    <p:anim calcmode="lin" valueType="num">
                                      <p:cBhvr additive="base">
                                        <p:cTn id="81" dur="500"/>
                                        <p:tgtEl>
                                          <p:spTgt spid="23602"/>
                                        </p:tgtEl>
                                        <p:attrNameLst>
                                          <p:attrName>ppt_y</p:attrName>
                                        </p:attrNameLst>
                                      </p:cBhvr>
                                      <p:tavLst>
                                        <p:tav tm="0">
                                          <p:val>
                                            <p:strVal val="ppt_y"/>
                                          </p:val>
                                        </p:tav>
                                        <p:tav tm="100000">
                                          <p:val>
                                            <p:strVal val="1+ppt_h/2"/>
                                          </p:val>
                                        </p:tav>
                                      </p:tavLst>
                                    </p:anim>
                                    <p:set>
                                      <p:cBhvr>
                                        <p:cTn id="82" dur="1" fill="hold">
                                          <p:stCondLst>
                                            <p:cond delay="499"/>
                                          </p:stCondLst>
                                        </p:cTn>
                                        <p:tgtEl>
                                          <p:spTgt spid="23602"/>
                                        </p:tgtEl>
                                        <p:attrNameLst>
                                          <p:attrName>style.visibility</p:attrName>
                                        </p:attrNameLst>
                                      </p:cBhvr>
                                      <p:to>
                                        <p:strVal val="hidden"/>
                                      </p:to>
                                    </p:set>
                                  </p:childTnLst>
                                </p:cTn>
                              </p:par>
                              <p:par>
                                <p:cTn id="83" presetID="2" presetClass="exit" presetSubtype="4" fill="hold" grpId="0" nodeType="withEffect">
                                  <p:stCondLst>
                                    <p:cond delay="0"/>
                                  </p:stCondLst>
                                  <p:childTnLst>
                                    <p:anim calcmode="lin" valueType="num">
                                      <p:cBhvr additive="base">
                                        <p:cTn id="84" dur="500"/>
                                        <p:tgtEl>
                                          <p:spTgt spid="23608"/>
                                        </p:tgtEl>
                                        <p:attrNameLst>
                                          <p:attrName>ppt_x</p:attrName>
                                        </p:attrNameLst>
                                      </p:cBhvr>
                                      <p:tavLst>
                                        <p:tav tm="0">
                                          <p:val>
                                            <p:strVal val="ppt_x"/>
                                          </p:val>
                                        </p:tav>
                                        <p:tav tm="100000">
                                          <p:val>
                                            <p:strVal val="ppt_x"/>
                                          </p:val>
                                        </p:tav>
                                      </p:tavLst>
                                    </p:anim>
                                    <p:anim calcmode="lin" valueType="num">
                                      <p:cBhvr additive="base">
                                        <p:cTn id="85" dur="500"/>
                                        <p:tgtEl>
                                          <p:spTgt spid="23608"/>
                                        </p:tgtEl>
                                        <p:attrNameLst>
                                          <p:attrName>ppt_y</p:attrName>
                                        </p:attrNameLst>
                                      </p:cBhvr>
                                      <p:tavLst>
                                        <p:tav tm="0">
                                          <p:val>
                                            <p:strVal val="ppt_y"/>
                                          </p:val>
                                        </p:tav>
                                        <p:tav tm="100000">
                                          <p:val>
                                            <p:strVal val="1+ppt_h/2"/>
                                          </p:val>
                                        </p:tav>
                                      </p:tavLst>
                                    </p:anim>
                                    <p:set>
                                      <p:cBhvr>
                                        <p:cTn id="86" dur="1" fill="hold">
                                          <p:stCondLst>
                                            <p:cond delay="499"/>
                                          </p:stCondLst>
                                        </p:cTn>
                                        <p:tgtEl>
                                          <p:spTgt spid="23608"/>
                                        </p:tgtEl>
                                        <p:attrNameLst>
                                          <p:attrName>style.visibility</p:attrName>
                                        </p:attrNameLst>
                                      </p:cBhvr>
                                      <p:to>
                                        <p:strVal val="hidden"/>
                                      </p:to>
                                    </p:set>
                                  </p:childTnLst>
                                </p:cTn>
                              </p:par>
                              <p:par>
                                <p:cTn id="87" presetID="2" presetClass="exit" presetSubtype="4" fill="hold" grpId="0" nodeType="withEffect">
                                  <p:stCondLst>
                                    <p:cond delay="0"/>
                                  </p:stCondLst>
                                  <p:childTnLst>
                                    <p:anim calcmode="lin" valueType="num">
                                      <p:cBhvr additive="base">
                                        <p:cTn id="88" dur="500"/>
                                        <p:tgtEl>
                                          <p:spTgt spid="23614"/>
                                        </p:tgtEl>
                                        <p:attrNameLst>
                                          <p:attrName>ppt_x</p:attrName>
                                        </p:attrNameLst>
                                      </p:cBhvr>
                                      <p:tavLst>
                                        <p:tav tm="0">
                                          <p:val>
                                            <p:strVal val="ppt_x"/>
                                          </p:val>
                                        </p:tav>
                                        <p:tav tm="100000">
                                          <p:val>
                                            <p:strVal val="ppt_x"/>
                                          </p:val>
                                        </p:tav>
                                      </p:tavLst>
                                    </p:anim>
                                    <p:anim calcmode="lin" valueType="num">
                                      <p:cBhvr additive="base">
                                        <p:cTn id="89" dur="500"/>
                                        <p:tgtEl>
                                          <p:spTgt spid="23614"/>
                                        </p:tgtEl>
                                        <p:attrNameLst>
                                          <p:attrName>ppt_y</p:attrName>
                                        </p:attrNameLst>
                                      </p:cBhvr>
                                      <p:tavLst>
                                        <p:tav tm="0">
                                          <p:val>
                                            <p:strVal val="ppt_y"/>
                                          </p:val>
                                        </p:tav>
                                        <p:tav tm="100000">
                                          <p:val>
                                            <p:strVal val="1+ppt_h/2"/>
                                          </p:val>
                                        </p:tav>
                                      </p:tavLst>
                                    </p:anim>
                                    <p:set>
                                      <p:cBhvr>
                                        <p:cTn id="90" dur="1" fill="hold">
                                          <p:stCondLst>
                                            <p:cond delay="499"/>
                                          </p:stCondLst>
                                        </p:cTn>
                                        <p:tgtEl>
                                          <p:spTgt spid="2361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grpId="0" nodeType="clickEffect">
                                  <p:stCondLst>
                                    <p:cond delay="0"/>
                                  </p:stCondLst>
                                  <p:childTnLst>
                                    <p:anim calcmode="lin" valueType="num">
                                      <p:cBhvr additive="base">
                                        <p:cTn id="94" dur="500"/>
                                        <p:tgtEl>
                                          <p:spTgt spid="23562"/>
                                        </p:tgtEl>
                                        <p:attrNameLst>
                                          <p:attrName>ppt_x</p:attrName>
                                        </p:attrNameLst>
                                      </p:cBhvr>
                                      <p:tavLst>
                                        <p:tav tm="0">
                                          <p:val>
                                            <p:strVal val="ppt_x"/>
                                          </p:val>
                                        </p:tav>
                                        <p:tav tm="100000">
                                          <p:val>
                                            <p:strVal val="ppt_x"/>
                                          </p:val>
                                        </p:tav>
                                      </p:tavLst>
                                    </p:anim>
                                    <p:anim calcmode="lin" valueType="num">
                                      <p:cBhvr additive="base">
                                        <p:cTn id="95" dur="500"/>
                                        <p:tgtEl>
                                          <p:spTgt spid="23562"/>
                                        </p:tgtEl>
                                        <p:attrNameLst>
                                          <p:attrName>ppt_y</p:attrName>
                                        </p:attrNameLst>
                                      </p:cBhvr>
                                      <p:tavLst>
                                        <p:tav tm="0">
                                          <p:val>
                                            <p:strVal val="ppt_y"/>
                                          </p:val>
                                        </p:tav>
                                        <p:tav tm="100000">
                                          <p:val>
                                            <p:strVal val="1+ppt_h/2"/>
                                          </p:val>
                                        </p:tav>
                                      </p:tavLst>
                                    </p:anim>
                                    <p:set>
                                      <p:cBhvr>
                                        <p:cTn id="96" dur="1" fill="hold">
                                          <p:stCondLst>
                                            <p:cond delay="499"/>
                                          </p:stCondLst>
                                        </p:cTn>
                                        <p:tgtEl>
                                          <p:spTgt spid="23562"/>
                                        </p:tgtEl>
                                        <p:attrNameLst>
                                          <p:attrName>style.visibility</p:attrName>
                                        </p:attrNameLst>
                                      </p:cBhvr>
                                      <p:to>
                                        <p:strVal val="hidden"/>
                                      </p:to>
                                    </p:set>
                                  </p:childTnLst>
                                </p:cTn>
                              </p:par>
                              <p:par>
                                <p:cTn id="97" presetID="2" presetClass="exit" presetSubtype="4" fill="hold" grpId="0" nodeType="withEffect">
                                  <p:stCondLst>
                                    <p:cond delay="0"/>
                                  </p:stCondLst>
                                  <p:childTnLst>
                                    <p:anim calcmode="lin" valueType="num">
                                      <p:cBhvr additive="base">
                                        <p:cTn id="98" dur="500"/>
                                        <p:tgtEl>
                                          <p:spTgt spid="23561"/>
                                        </p:tgtEl>
                                        <p:attrNameLst>
                                          <p:attrName>ppt_x</p:attrName>
                                        </p:attrNameLst>
                                      </p:cBhvr>
                                      <p:tavLst>
                                        <p:tav tm="0">
                                          <p:val>
                                            <p:strVal val="ppt_x"/>
                                          </p:val>
                                        </p:tav>
                                        <p:tav tm="100000">
                                          <p:val>
                                            <p:strVal val="ppt_x"/>
                                          </p:val>
                                        </p:tav>
                                      </p:tavLst>
                                    </p:anim>
                                    <p:anim calcmode="lin" valueType="num">
                                      <p:cBhvr additive="base">
                                        <p:cTn id="99" dur="500"/>
                                        <p:tgtEl>
                                          <p:spTgt spid="23561"/>
                                        </p:tgtEl>
                                        <p:attrNameLst>
                                          <p:attrName>ppt_y</p:attrName>
                                        </p:attrNameLst>
                                      </p:cBhvr>
                                      <p:tavLst>
                                        <p:tav tm="0">
                                          <p:val>
                                            <p:strVal val="ppt_y"/>
                                          </p:val>
                                        </p:tav>
                                        <p:tav tm="100000">
                                          <p:val>
                                            <p:strVal val="1+ppt_h/2"/>
                                          </p:val>
                                        </p:tav>
                                      </p:tavLst>
                                    </p:anim>
                                    <p:set>
                                      <p:cBhvr>
                                        <p:cTn id="100" dur="1" fill="hold">
                                          <p:stCondLst>
                                            <p:cond delay="499"/>
                                          </p:stCondLst>
                                        </p:cTn>
                                        <p:tgtEl>
                                          <p:spTgt spid="23561"/>
                                        </p:tgtEl>
                                        <p:attrNameLst>
                                          <p:attrName>style.visibility</p:attrName>
                                        </p:attrNameLst>
                                      </p:cBhvr>
                                      <p:to>
                                        <p:strVal val="hidden"/>
                                      </p:to>
                                    </p:set>
                                  </p:childTnLst>
                                </p:cTn>
                              </p:par>
                              <p:par>
                                <p:cTn id="101" presetID="2" presetClass="exit" presetSubtype="4" fill="hold" grpId="0" nodeType="withEffect">
                                  <p:stCondLst>
                                    <p:cond delay="0"/>
                                  </p:stCondLst>
                                  <p:childTnLst>
                                    <p:anim calcmode="lin" valueType="num">
                                      <p:cBhvr additive="base">
                                        <p:cTn id="102" dur="500"/>
                                        <p:tgtEl>
                                          <p:spTgt spid="23559"/>
                                        </p:tgtEl>
                                        <p:attrNameLst>
                                          <p:attrName>ppt_x</p:attrName>
                                        </p:attrNameLst>
                                      </p:cBhvr>
                                      <p:tavLst>
                                        <p:tav tm="0">
                                          <p:val>
                                            <p:strVal val="ppt_x"/>
                                          </p:val>
                                        </p:tav>
                                        <p:tav tm="100000">
                                          <p:val>
                                            <p:strVal val="ppt_x"/>
                                          </p:val>
                                        </p:tav>
                                      </p:tavLst>
                                    </p:anim>
                                    <p:anim calcmode="lin" valueType="num">
                                      <p:cBhvr additive="base">
                                        <p:cTn id="103" dur="500"/>
                                        <p:tgtEl>
                                          <p:spTgt spid="23559"/>
                                        </p:tgtEl>
                                        <p:attrNameLst>
                                          <p:attrName>ppt_y</p:attrName>
                                        </p:attrNameLst>
                                      </p:cBhvr>
                                      <p:tavLst>
                                        <p:tav tm="0">
                                          <p:val>
                                            <p:strVal val="ppt_y"/>
                                          </p:val>
                                        </p:tav>
                                        <p:tav tm="100000">
                                          <p:val>
                                            <p:strVal val="1+ppt_h/2"/>
                                          </p:val>
                                        </p:tav>
                                      </p:tavLst>
                                    </p:anim>
                                    <p:set>
                                      <p:cBhvr>
                                        <p:cTn id="104" dur="1" fill="hold">
                                          <p:stCondLst>
                                            <p:cond delay="499"/>
                                          </p:stCondLst>
                                        </p:cTn>
                                        <p:tgtEl>
                                          <p:spTgt spid="23559"/>
                                        </p:tgtEl>
                                        <p:attrNameLst>
                                          <p:attrName>style.visibility</p:attrName>
                                        </p:attrNameLst>
                                      </p:cBhvr>
                                      <p:to>
                                        <p:strVal val="hidden"/>
                                      </p:to>
                                    </p:set>
                                  </p:childTnLst>
                                </p:cTn>
                              </p:par>
                              <p:par>
                                <p:cTn id="105" presetID="2" presetClass="exit" presetSubtype="4" fill="hold" grpId="0" nodeType="withEffect">
                                  <p:stCondLst>
                                    <p:cond delay="0"/>
                                  </p:stCondLst>
                                  <p:childTnLst>
                                    <p:anim calcmode="lin" valueType="num">
                                      <p:cBhvr additive="base">
                                        <p:cTn id="106" dur="500"/>
                                        <p:tgtEl>
                                          <p:spTgt spid="23564"/>
                                        </p:tgtEl>
                                        <p:attrNameLst>
                                          <p:attrName>ppt_x</p:attrName>
                                        </p:attrNameLst>
                                      </p:cBhvr>
                                      <p:tavLst>
                                        <p:tav tm="0">
                                          <p:val>
                                            <p:strVal val="ppt_x"/>
                                          </p:val>
                                        </p:tav>
                                        <p:tav tm="100000">
                                          <p:val>
                                            <p:strVal val="ppt_x"/>
                                          </p:val>
                                        </p:tav>
                                      </p:tavLst>
                                    </p:anim>
                                    <p:anim calcmode="lin" valueType="num">
                                      <p:cBhvr additive="base">
                                        <p:cTn id="107" dur="500"/>
                                        <p:tgtEl>
                                          <p:spTgt spid="23564"/>
                                        </p:tgtEl>
                                        <p:attrNameLst>
                                          <p:attrName>ppt_y</p:attrName>
                                        </p:attrNameLst>
                                      </p:cBhvr>
                                      <p:tavLst>
                                        <p:tav tm="0">
                                          <p:val>
                                            <p:strVal val="ppt_y"/>
                                          </p:val>
                                        </p:tav>
                                        <p:tav tm="100000">
                                          <p:val>
                                            <p:strVal val="1+ppt_h/2"/>
                                          </p:val>
                                        </p:tav>
                                      </p:tavLst>
                                    </p:anim>
                                    <p:set>
                                      <p:cBhvr>
                                        <p:cTn id="108" dur="1" fill="hold">
                                          <p:stCondLst>
                                            <p:cond delay="499"/>
                                          </p:stCondLst>
                                        </p:cTn>
                                        <p:tgtEl>
                                          <p:spTgt spid="23564"/>
                                        </p:tgtEl>
                                        <p:attrNameLst>
                                          <p:attrName>style.visibility</p:attrName>
                                        </p:attrNameLst>
                                      </p:cBhvr>
                                      <p:to>
                                        <p:strVal val="hidden"/>
                                      </p:to>
                                    </p:set>
                                  </p:childTnLst>
                                </p:cTn>
                              </p:par>
                              <p:par>
                                <p:cTn id="109" presetID="2" presetClass="exit" presetSubtype="4" fill="hold" grpId="0" nodeType="withEffect">
                                  <p:stCondLst>
                                    <p:cond delay="0"/>
                                  </p:stCondLst>
                                  <p:childTnLst>
                                    <p:anim calcmode="lin" valueType="num">
                                      <p:cBhvr additive="base">
                                        <p:cTn id="110" dur="500"/>
                                        <p:tgtEl>
                                          <p:spTgt spid="23565"/>
                                        </p:tgtEl>
                                        <p:attrNameLst>
                                          <p:attrName>ppt_x</p:attrName>
                                        </p:attrNameLst>
                                      </p:cBhvr>
                                      <p:tavLst>
                                        <p:tav tm="0">
                                          <p:val>
                                            <p:strVal val="ppt_x"/>
                                          </p:val>
                                        </p:tav>
                                        <p:tav tm="100000">
                                          <p:val>
                                            <p:strVal val="ppt_x"/>
                                          </p:val>
                                        </p:tav>
                                      </p:tavLst>
                                    </p:anim>
                                    <p:anim calcmode="lin" valueType="num">
                                      <p:cBhvr additive="base">
                                        <p:cTn id="111" dur="500"/>
                                        <p:tgtEl>
                                          <p:spTgt spid="23565"/>
                                        </p:tgtEl>
                                        <p:attrNameLst>
                                          <p:attrName>ppt_y</p:attrName>
                                        </p:attrNameLst>
                                      </p:cBhvr>
                                      <p:tavLst>
                                        <p:tav tm="0">
                                          <p:val>
                                            <p:strVal val="ppt_y"/>
                                          </p:val>
                                        </p:tav>
                                        <p:tav tm="100000">
                                          <p:val>
                                            <p:strVal val="1+ppt_h/2"/>
                                          </p:val>
                                        </p:tav>
                                      </p:tavLst>
                                    </p:anim>
                                    <p:set>
                                      <p:cBhvr>
                                        <p:cTn id="112" dur="1" fill="hold">
                                          <p:stCondLst>
                                            <p:cond delay="499"/>
                                          </p:stCondLst>
                                        </p:cTn>
                                        <p:tgtEl>
                                          <p:spTgt spid="23565"/>
                                        </p:tgtEl>
                                        <p:attrNameLst>
                                          <p:attrName>style.visibility</p:attrName>
                                        </p:attrNameLst>
                                      </p:cBhvr>
                                      <p:to>
                                        <p:strVal val="hidden"/>
                                      </p:to>
                                    </p:set>
                                  </p:childTnLst>
                                </p:cTn>
                              </p:par>
                              <p:par>
                                <p:cTn id="113" presetID="2" presetClass="exit" presetSubtype="4" fill="hold" grpId="0" nodeType="withEffect">
                                  <p:stCondLst>
                                    <p:cond delay="0"/>
                                  </p:stCondLst>
                                  <p:childTnLst>
                                    <p:anim calcmode="lin" valueType="num">
                                      <p:cBhvr additive="base">
                                        <p:cTn id="114" dur="500"/>
                                        <p:tgtEl>
                                          <p:spTgt spid="23567"/>
                                        </p:tgtEl>
                                        <p:attrNameLst>
                                          <p:attrName>ppt_x</p:attrName>
                                        </p:attrNameLst>
                                      </p:cBhvr>
                                      <p:tavLst>
                                        <p:tav tm="0">
                                          <p:val>
                                            <p:strVal val="ppt_x"/>
                                          </p:val>
                                        </p:tav>
                                        <p:tav tm="100000">
                                          <p:val>
                                            <p:strVal val="ppt_x"/>
                                          </p:val>
                                        </p:tav>
                                      </p:tavLst>
                                    </p:anim>
                                    <p:anim calcmode="lin" valueType="num">
                                      <p:cBhvr additive="base">
                                        <p:cTn id="115" dur="500"/>
                                        <p:tgtEl>
                                          <p:spTgt spid="23567"/>
                                        </p:tgtEl>
                                        <p:attrNameLst>
                                          <p:attrName>ppt_y</p:attrName>
                                        </p:attrNameLst>
                                      </p:cBhvr>
                                      <p:tavLst>
                                        <p:tav tm="0">
                                          <p:val>
                                            <p:strVal val="ppt_y"/>
                                          </p:val>
                                        </p:tav>
                                        <p:tav tm="100000">
                                          <p:val>
                                            <p:strVal val="1+ppt_h/2"/>
                                          </p:val>
                                        </p:tav>
                                      </p:tavLst>
                                    </p:anim>
                                    <p:set>
                                      <p:cBhvr>
                                        <p:cTn id="116" dur="1" fill="hold">
                                          <p:stCondLst>
                                            <p:cond delay="499"/>
                                          </p:stCondLst>
                                        </p:cTn>
                                        <p:tgtEl>
                                          <p:spTgt spid="23567"/>
                                        </p:tgtEl>
                                        <p:attrNameLst>
                                          <p:attrName>style.visibility</p:attrName>
                                        </p:attrNameLst>
                                      </p:cBhvr>
                                      <p:to>
                                        <p:strVal val="hidden"/>
                                      </p:to>
                                    </p:set>
                                  </p:childTnLst>
                                </p:cTn>
                              </p:par>
                              <p:par>
                                <p:cTn id="117" presetID="2" presetClass="exit" presetSubtype="4" fill="hold" grpId="0" nodeType="withEffect">
                                  <p:stCondLst>
                                    <p:cond delay="0"/>
                                  </p:stCondLst>
                                  <p:childTnLst>
                                    <p:anim calcmode="lin" valueType="num">
                                      <p:cBhvr additive="base">
                                        <p:cTn id="118" dur="500"/>
                                        <p:tgtEl>
                                          <p:spTgt spid="23568"/>
                                        </p:tgtEl>
                                        <p:attrNameLst>
                                          <p:attrName>ppt_x</p:attrName>
                                        </p:attrNameLst>
                                      </p:cBhvr>
                                      <p:tavLst>
                                        <p:tav tm="0">
                                          <p:val>
                                            <p:strVal val="ppt_x"/>
                                          </p:val>
                                        </p:tav>
                                        <p:tav tm="100000">
                                          <p:val>
                                            <p:strVal val="ppt_x"/>
                                          </p:val>
                                        </p:tav>
                                      </p:tavLst>
                                    </p:anim>
                                    <p:anim calcmode="lin" valueType="num">
                                      <p:cBhvr additive="base">
                                        <p:cTn id="119" dur="500"/>
                                        <p:tgtEl>
                                          <p:spTgt spid="23568"/>
                                        </p:tgtEl>
                                        <p:attrNameLst>
                                          <p:attrName>ppt_y</p:attrName>
                                        </p:attrNameLst>
                                      </p:cBhvr>
                                      <p:tavLst>
                                        <p:tav tm="0">
                                          <p:val>
                                            <p:strVal val="ppt_y"/>
                                          </p:val>
                                        </p:tav>
                                        <p:tav tm="100000">
                                          <p:val>
                                            <p:strVal val="1+ppt_h/2"/>
                                          </p:val>
                                        </p:tav>
                                      </p:tavLst>
                                    </p:anim>
                                    <p:set>
                                      <p:cBhvr>
                                        <p:cTn id="120" dur="1" fill="hold">
                                          <p:stCondLst>
                                            <p:cond delay="499"/>
                                          </p:stCondLst>
                                        </p:cTn>
                                        <p:tgtEl>
                                          <p:spTgt spid="23568"/>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grpId="0" nodeType="clickEffect">
                                  <p:stCondLst>
                                    <p:cond delay="0"/>
                                  </p:stCondLst>
                                  <p:childTnLst>
                                    <p:anim calcmode="lin" valueType="num">
                                      <p:cBhvr additive="base">
                                        <p:cTn id="124" dur="500"/>
                                        <p:tgtEl>
                                          <p:spTgt spid="23571"/>
                                        </p:tgtEl>
                                        <p:attrNameLst>
                                          <p:attrName>ppt_x</p:attrName>
                                        </p:attrNameLst>
                                      </p:cBhvr>
                                      <p:tavLst>
                                        <p:tav tm="0">
                                          <p:val>
                                            <p:strVal val="ppt_x"/>
                                          </p:val>
                                        </p:tav>
                                        <p:tav tm="100000">
                                          <p:val>
                                            <p:strVal val="ppt_x"/>
                                          </p:val>
                                        </p:tav>
                                      </p:tavLst>
                                    </p:anim>
                                    <p:anim calcmode="lin" valueType="num">
                                      <p:cBhvr additive="base">
                                        <p:cTn id="125" dur="500"/>
                                        <p:tgtEl>
                                          <p:spTgt spid="23571"/>
                                        </p:tgtEl>
                                        <p:attrNameLst>
                                          <p:attrName>ppt_y</p:attrName>
                                        </p:attrNameLst>
                                      </p:cBhvr>
                                      <p:tavLst>
                                        <p:tav tm="0">
                                          <p:val>
                                            <p:strVal val="ppt_y"/>
                                          </p:val>
                                        </p:tav>
                                        <p:tav tm="100000">
                                          <p:val>
                                            <p:strVal val="1+ppt_h/2"/>
                                          </p:val>
                                        </p:tav>
                                      </p:tavLst>
                                    </p:anim>
                                    <p:set>
                                      <p:cBhvr>
                                        <p:cTn id="126" dur="1" fill="hold">
                                          <p:stCondLst>
                                            <p:cond delay="499"/>
                                          </p:stCondLst>
                                        </p:cTn>
                                        <p:tgtEl>
                                          <p:spTgt spid="23571"/>
                                        </p:tgtEl>
                                        <p:attrNameLst>
                                          <p:attrName>style.visibility</p:attrName>
                                        </p:attrNameLst>
                                      </p:cBhvr>
                                      <p:to>
                                        <p:strVal val="hidden"/>
                                      </p:to>
                                    </p:set>
                                  </p:childTnLst>
                                </p:cTn>
                              </p:par>
                              <p:par>
                                <p:cTn id="127" presetID="2" presetClass="exit" presetSubtype="4" fill="hold" grpId="0" nodeType="withEffect">
                                  <p:stCondLst>
                                    <p:cond delay="0"/>
                                  </p:stCondLst>
                                  <p:childTnLst>
                                    <p:anim calcmode="lin" valueType="num">
                                      <p:cBhvr additive="base">
                                        <p:cTn id="128" dur="500"/>
                                        <p:tgtEl>
                                          <p:spTgt spid="23573"/>
                                        </p:tgtEl>
                                        <p:attrNameLst>
                                          <p:attrName>ppt_x</p:attrName>
                                        </p:attrNameLst>
                                      </p:cBhvr>
                                      <p:tavLst>
                                        <p:tav tm="0">
                                          <p:val>
                                            <p:strVal val="ppt_x"/>
                                          </p:val>
                                        </p:tav>
                                        <p:tav tm="100000">
                                          <p:val>
                                            <p:strVal val="ppt_x"/>
                                          </p:val>
                                        </p:tav>
                                      </p:tavLst>
                                    </p:anim>
                                    <p:anim calcmode="lin" valueType="num">
                                      <p:cBhvr additive="base">
                                        <p:cTn id="129" dur="500"/>
                                        <p:tgtEl>
                                          <p:spTgt spid="23573"/>
                                        </p:tgtEl>
                                        <p:attrNameLst>
                                          <p:attrName>ppt_y</p:attrName>
                                        </p:attrNameLst>
                                      </p:cBhvr>
                                      <p:tavLst>
                                        <p:tav tm="0">
                                          <p:val>
                                            <p:strVal val="ppt_y"/>
                                          </p:val>
                                        </p:tav>
                                        <p:tav tm="100000">
                                          <p:val>
                                            <p:strVal val="1+ppt_h/2"/>
                                          </p:val>
                                        </p:tav>
                                      </p:tavLst>
                                    </p:anim>
                                    <p:set>
                                      <p:cBhvr>
                                        <p:cTn id="130" dur="1" fill="hold">
                                          <p:stCondLst>
                                            <p:cond delay="499"/>
                                          </p:stCondLst>
                                        </p:cTn>
                                        <p:tgtEl>
                                          <p:spTgt spid="23573"/>
                                        </p:tgtEl>
                                        <p:attrNameLst>
                                          <p:attrName>style.visibility</p:attrName>
                                        </p:attrNameLst>
                                      </p:cBhvr>
                                      <p:to>
                                        <p:strVal val="hidden"/>
                                      </p:to>
                                    </p:set>
                                  </p:childTnLst>
                                </p:cTn>
                              </p:par>
                              <p:par>
                                <p:cTn id="131" presetID="2" presetClass="exit" presetSubtype="4" fill="hold" grpId="0" nodeType="withEffect">
                                  <p:stCondLst>
                                    <p:cond delay="0"/>
                                  </p:stCondLst>
                                  <p:childTnLst>
                                    <p:anim calcmode="lin" valueType="num">
                                      <p:cBhvr additive="base">
                                        <p:cTn id="132" dur="500"/>
                                        <p:tgtEl>
                                          <p:spTgt spid="23574"/>
                                        </p:tgtEl>
                                        <p:attrNameLst>
                                          <p:attrName>ppt_x</p:attrName>
                                        </p:attrNameLst>
                                      </p:cBhvr>
                                      <p:tavLst>
                                        <p:tav tm="0">
                                          <p:val>
                                            <p:strVal val="ppt_x"/>
                                          </p:val>
                                        </p:tav>
                                        <p:tav tm="100000">
                                          <p:val>
                                            <p:strVal val="ppt_x"/>
                                          </p:val>
                                        </p:tav>
                                      </p:tavLst>
                                    </p:anim>
                                    <p:anim calcmode="lin" valueType="num">
                                      <p:cBhvr additive="base">
                                        <p:cTn id="133" dur="500"/>
                                        <p:tgtEl>
                                          <p:spTgt spid="23574"/>
                                        </p:tgtEl>
                                        <p:attrNameLst>
                                          <p:attrName>ppt_y</p:attrName>
                                        </p:attrNameLst>
                                      </p:cBhvr>
                                      <p:tavLst>
                                        <p:tav tm="0">
                                          <p:val>
                                            <p:strVal val="ppt_y"/>
                                          </p:val>
                                        </p:tav>
                                        <p:tav tm="100000">
                                          <p:val>
                                            <p:strVal val="1+ppt_h/2"/>
                                          </p:val>
                                        </p:tav>
                                      </p:tavLst>
                                    </p:anim>
                                    <p:set>
                                      <p:cBhvr>
                                        <p:cTn id="134" dur="1" fill="hold">
                                          <p:stCondLst>
                                            <p:cond delay="499"/>
                                          </p:stCondLst>
                                        </p:cTn>
                                        <p:tgtEl>
                                          <p:spTgt spid="23574"/>
                                        </p:tgtEl>
                                        <p:attrNameLst>
                                          <p:attrName>style.visibility</p:attrName>
                                        </p:attrNameLst>
                                      </p:cBhvr>
                                      <p:to>
                                        <p:strVal val="hidden"/>
                                      </p:to>
                                    </p:set>
                                  </p:childTnLst>
                                </p:cTn>
                              </p:par>
                              <p:par>
                                <p:cTn id="135" presetID="2" presetClass="exit" presetSubtype="4" fill="hold" grpId="0" nodeType="withEffect">
                                  <p:stCondLst>
                                    <p:cond delay="0"/>
                                  </p:stCondLst>
                                  <p:childTnLst>
                                    <p:anim calcmode="lin" valueType="num">
                                      <p:cBhvr additive="base">
                                        <p:cTn id="136" dur="500"/>
                                        <p:tgtEl>
                                          <p:spTgt spid="23579"/>
                                        </p:tgtEl>
                                        <p:attrNameLst>
                                          <p:attrName>ppt_x</p:attrName>
                                        </p:attrNameLst>
                                      </p:cBhvr>
                                      <p:tavLst>
                                        <p:tav tm="0">
                                          <p:val>
                                            <p:strVal val="ppt_x"/>
                                          </p:val>
                                        </p:tav>
                                        <p:tav tm="100000">
                                          <p:val>
                                            <p:strVal val="ppt_x"/>
                                          </p:val>
                                        </p:tav>
                                      </p:tavLst>
                                    </p:anim>
                                    <p:anim calcmode="lin" valueType="num">
                                      <p:cBhvr additive="base">
                                        <p:cTn id="137" dur="500"/>
                                        <p:tgtEl>
                                          <p:spTgt spid="23579"/>
                                        </p:tgtEl>
                                        <p:attrNameLst>
                                          <p:attrName>ppt_y</p:attrName>
                                        </p:attrNameLst>
                                      </p:cBhvr>
                                      <p:tavLst>
                                        <p:tav tm="0">
                                          <p:val>
                                            <p:strVal val="ppt_y"/>
                                          </p:val>
                                        </p:tav>
                                        <p:tav tm="100000">
                                          <p:val>
                                            <p:strVal val="1+ppt_h/2"/>
                                          </p:val>
                                        </p:tav>
                                      </p:tavLst>
                                    </p:anim>
                                    <p:set>
                                      <p:cBhvr>
                                        <p:cTn id="138" dur="1" fill="hold">
                                          <p:stCondLst>
                                            <p:cond delay="499"/>
                                          </p:stCondLst>
                                        </p:cTn>
                                        <p:tgtEl>
                                          <p:spTgt spid="23579"/>
                                        </p:tgtEl>
                                        <p:attrNameLst>
                                          <p:attrName>style.visibility</p:attrName>
                                        </p:attrNameLst>
                                      </p:cBhvr>
                                      <p:to>
                                        <p:strVal val="hidden"/>
                                      </p:to>
                                    </p:set>
                                  </p:childTnLst>
                                </p:cTn>
                              </p:par>
                              <p:par>
                                <p:cTn id="139" presetID="2" presetClass="exit" presetSubtype="4" fill="hold" grpId="0" nodeType="withEffect">
                                  <p:stCondLst>
                                    <p:cond delay="0"/>
                                  </p:stCondLst>
                                  <p:childTnLst>
                                    <p:anim calcmode="lin" valueType="num">
                                      <p:cBhvr additive="base">
                                        <p:cTn id="140" dur="500"/>
                                        <p:tgtEl>
                                          <p:spTgt spid="23576"/>
                                        </p:tgtEl>
                                        <p:attrNameLst>
                                          <p:attrName>ppt_x</p:attrName>
                                        </p:attrNameLst>
                                      </p:cBhvr>
                                      <p:tavLst>
                                        <p:tav tm="0">
                                          <p:val>
                                            <p:strVal val="ppt_x"/>
                                          </p:val>
                                        </p:tav>
                                        <p:tav tm="100000">
                                          <p:val>
                                            <p:strVal val="ppt_x"/>
                                          </p:val>
                                        </p:tav>
                                      </p:tavLst>
                                    </p:anim>
                                    <p:anim calcmode="lin" valueType="num">
                                      <p:cBhvr additive="base">
                                        <p:cTn id="141" dur="500"/>
                                        <p:tgtEl>
                                          <p:spTgt spid="23576"/>
                                        </p:tgtEl>
                                        <p:attrNameLst>
                                          <p:attrName>ppt_y</p:attrName>
                                        </p:attrNameLst>
                                      </p:cBhvr>
                                      <p:tavLst>
                                        <p:tav tm="0">
                                          <p:val>
                                            <p:strVal val="ppt_y"/>
                                          </p:val>
                                        </p:tav>
                                        <p:tav tm="100000">
                                          <p:val>
                                            <p:strVal val="1+ppt_h/2"/>
                                          </p:val>
                                        </p:tav>
                                      </p:tavLst>
                                    </p:anim>
                                    <p:set>
                                      <p:cBhvr>
                                        <p:cTn id="142" dur="1" fill="hold">
                                          <p:stCondLst>
                                            <p:cond delay="499"/>
                                          </p:stCondLst>
                                        </p:cTn>
                                        <p:tgtEl>
                                          <p:spTgt spid="23576"/>
                                        </p:tgtEl>
                                        <p:attrNameLst>
                                          <p:attrName>style.visibility</p:attrName>
                                        </p:attrNameLst>
                                      </p:cBhvr>
                                      <p:to>
                                        <p:strVal val="hidden"/>
                                      </p:to>
                                    </p:set>
                                  </p:childTnLst>
                                </p:cTn>
                              </p:par>
                              <p:par>
                                <p:cTn id="143" presetID="2" presetClass="exit" presetSubtype="4" fill="hold" grpId="0" nodeType="withEffect">
                                  <p:stCondLst>
                                    <p:cond delay="0"/>
                                  </p:stCondLst>
                                  <p:childTnLst>
                                    <p:anim calcmode="lin" valueType="num">
                                      <p:cBhvr additive="base">
                                        <p:cTn id="144" dur="500"/>
                                        <p:tgtEl>
                                          <p:spTgt spid="23580"/>
                                        </p:tgtEl>
                                        <p:attrNameLst>
                                          <p:attrName>ppt_x</p:attrName>
                                        </p:attrNameLst>
                                      </p:cBhvr>
                                      <p:tavLst>
                                        <p:tav tm="0">
                                          <p:val>
                                            <p:strVal val="ppt_x"/>
                                          </p:val>
                                        </p:tav>
                                        <p:tav tm="100000">
                                          <p:val>
                                            <p:strVal val="ppt_x"/>
                                          </p:val>
                                        </p:tav>
                                      </p:tavLst>
                                    </p:anim>
                                    <p:anim calcmode="lin" valueType="num">
                                      <p:cBhvr additive="base">
                                        <p:cTn id="145" dur="500"/>
                                        <p:tgtEl>
                                          <p:spTgt spid="23580"/>
                                        </p:tgtEl>
                                        <p:attrNameLst>
                                          <p:attrName>ppt_y</p:attrName>
                                        </p:attrNameLst>
                                      </p:cBhvr>
                                      <p:tavLst>
                                        <p:tav tm="0">
                                          <p:val>
                                            <p:strVal val="ppt_y"/>
                                          </p:val>
                                        </p:tav>
                                        <p:tav tm="100000">
                                          <p:val>
                                            <p:strVal val="1+ppt_h/2"/>
                                          </p:val>
                                        </p:tav>
                                      </p:tavLst>
                                    </p:anim>
                                    <p:set>
                                      <p:cBhvr>
                                        <p:cTn id="146" dur="1" fill="hold">
                                          <p:stCondLst>
                                            <p:cond delay="499"/>
                                          </p:stCondLst>
                                        </p:cTn>
                                        <p:tgtEl>
                                          <p:spTgt spid="23580"/>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2" presetClass="exit" presetSubtype="4" fill="hold" grpId="0" nodeType="clickEffect">
                                  <p:stCondLst>
                                    <p:cond delay="0"/>
                                  </p:stCondLst>
                                  <p:childTnLst>
                                    <p:anim calcmode="lin" valueType="num">
                                      <p:cBhvr additive="base">
                                        <p:cTn id="150" dur="500"/>
                                        <p:tgtEl>
                                          <p:spTgt spid="23577"/>
                                        </p:tgtEl>
                                        <p:attrNameLst>
                                          <p:attrName>ppt_x</p:attrName>
                                        </p:attrNameLst>
                                      </p:cBhvr>
                                      <p:tavLst>
                                        <p:tav tm="0">
                                          <p:val>
                                            <p:strVal val="ppt_x"/>
                                          </p:val>
                                        </p:tav>
                                        <p:tav tm="100000">
                                          <p:val>
                                            <p:strVal val="ppt_x"/>
                                          </p:val>
                                        </p:tav>
                                      </p:tavLst>
                                    </p:anim>
                                    <p:anim calcmode="lin" valueType="num">
                                      <p:cBhvr additive="base">
                                        <p:cTn id="151" dur="500"/>
                                        <p:tgtEl>
                                          <p:spTgt spid="23577"/>
                                        </p:tgtEl>
                                        <p:attrNameLst>
                                          <p:attrName>ppt_y</p:attrName>
                                        </p:attrNameLst>
                                      </p:cBhvr>
                                      <p:tavLst>
                                        <p:tav tm="0">
                                          <p:val>
                                            <p:strVal val="ppt_y"/>
                                          </p:val>
                                        </p:tav>
                                        <p:tav tm="100000">
                                          <p:val>
                                            <p:strVal val="1+ppt_h/2"/>
                                          </p:val>
                                        </p:tav>
                                      </p:tavLst>
                                    </p:anim>
                                    <p:set>
                                      <p:cBhvr>
                                        <p:cTn id="152" dur="1" fill="hold">
                                          <p:stCondLst>
                                            <p:cond delay="499"/>
                                          </p:stCondLst>
                                        </p:cTn>
                                        <p:tgtEl>
                                          <p:spTgt spid="23577"/>
                                        </p:tgtEl>
                                        <p:attrNameLst>
                                          <p:attrName>style.visibility</p:attrName>
                                        </p:attrNameLst>
                                      </p:cBhvr>
                                      <p:to>
                                        <p:strVal val="hidden"/>
                                      </p:to>
                                    </p:set>
                                  </p:childTnLst>
                                </p:cTn>
                              </p:par>
                              <p:par>
                                <p:cTn id="153" presetID="2" presetClass="exit" presetSubtype="4" fill="hold" grpId="0" nodeType="withEffect">
                                  <p:stCondLst>
                                    <p:cond delay="0"/>
                                  </p:stCondLst>
                                  <p:childTnLst>
                                    <p:anim calcmode="lin" valueType="num">
                                      <p:cBhvr additive="base">
                                        <p:cTn id="154" dur="500"/>
                                        <p:tgtEl>
                                          <p:spTgt spid="23583"/>
                                        </p:tgtEl>
                                        <p:attrNameLst>
                                          <p:attrName>ppt_x</p:attrName>
                                        </p:attrNameLst>
                                      </p:cBhvr>
                                      <p:tavLst>
                                        <p:tav tm="0">
                                          <p:val>
                                            <p:strVal val="ppt_x"/>
                                          </p:val>
                                        </p:tav>
                                        <p:tav tm="100000">
                                          <p:val>
                                            <p:strVal val="ppt_x"/>
                                          </p:val>
                                        </p:tav>
                                      </p:tavLst>
                                    </p:anim>
                                    <p:anim calcmode="lin" valueType="num">
                                      <p:cBhvr additive="base">
                                        <p:cTn id="155" dur="500"/>
                                        <p:tgtEl>
                                          <p:spTgt spid="23583"/>
                                        </p:tgtEl>
                                        <p:attrNameLst>
                                          <p:attrName>ppt_y</p:attrName>
                                        </p:attrNameLst>
                                      </p:cBhvr>
                                      <p:tavLst>
                                        <p:tav tm="0">
                                          <p:val>
                                            <p:strVal val="ppt_y"/>
                                          </p:val>
                                        </p:tav>
                                        <p:tav tm="100000">
                                          <p:val>
                                            <p:strVal val="1+ppt_h/2"/>
                                          </p:val>
                                        </p:tav>
                                      </p:tavLst>
                                    </p:anim>
                                    <p:set>
                                      <p:cBhvr>
                                        <p:cTn id="156" dur="1" fill="hold">
                                          <p:stCondLst>
                                            <p:cond delay="499"/>
                                          </p:stCondLst>
                                        </p:cTn>
                                        <p:tgtEl>
                                          <p:spTgt spid="23583"/>
                                        </p:tgtEl>
                                        <p:attrNameLst>
                                          <p:attrName>style.visibility</p:attrName>
                                        </p:attrNameLst>
                                      </p:cBhvr>
                                      <p:to>
                                        <p:strVal val="hidden"/>
                                      </p:to>
                                    </p:set>
                                  </p:childTnLst>
                                </p:cTn>
                              </p:par>
                              <p:par>
                                <p:cTn id="157" presetID="2" presetClass="exit" presetSubtype="4" fill="hold" grpId="0" nodeType="withEffect">
                                  <p:stCondLst>
                                    <p:cond delay="0"/>
                                  </p:stCondLst>
                                  <p:childTnLst>
                                    <p:anim calcmode="lin" valueType="num">
                                      <p:cBhvr additive="base">
                                        <p:cTn id="158" dur="500"/>
                                        <p:tgtEl>
                                          <p:spTgt spid="23585"/>
                                        </p:tgtEl>
                                        <p:attrNameLst>
                                          <p:attrName>ppt_x</p:attrName>
                                        </p:attrNameLst>
                                      </p:cBhvr>
                                      <p:tavLst>
                                        <p:tav tm="0">
                                          <p:val>
                                            <p:strVal val="ppt_x"/>
                                          </p:val>
                                        </p:tav>
                                        <p:tav tm="100000">
                                          <p:val>
                                            <p:strVal val="ppt_x"/>
                                          </p:val>
                                        </p:tav>
                                      </p:tavLst>
                                    </p:anim>
                                    <p:anim calcmode="lin" valueType="num">
                                      <p:cBhvr additive="base">
                                        <p:cTn id="159" dur="500"/>
                                        <p:tgtEl>
                                          <p:spTgt spid="23585"/>
                                        </p:tgtEl>
                                        <p:attrNameLst>
                                          <p:attrName>ppt_y</p:attrName>
                                        </p:attrNameLst>
                                      </p:cBhvr>
                                      <p:tavLst>
                                        <p:tav tm="0">
                                          <p:val>
                                            <p:strVal val="ppt_y"/>
                                          </p:val>
                                        </p:tav>
                                        <p:tav tm="100000">
                                          <p:val>
                                            <p:strVal val="1+ppt_h/2"/>
                                          </p:val>
                                        </p:tav>
                                      </p:tavLst>
                                    </p:anim>
                                    <p:set>
                                      <p:cBhvr>
                                        <p:cTn id="160" dur="1" fill="hold">
                                          <p:stCondLst>
                                            <p:cond delay="499"/>
                                          </p:stCondLst>
                                        </p:cTn>
                                        <p:tgtEl>
                                          <p:spTgt spid="23585"/>
                                        </p:tgtEl>
                                        <p:attrNameLst>
                                          <p:attrName>style.visibility</p:attrName>
                                        </p:attrNameLst>
                                      </p:cBhvr>
                                      <p:to>
                                        <p:strVal val="hidden"/>
                                      </p:to>
                                    </p:set>
                                  </p:childTnLst>
                                </p:cTn>
                              </p:par>
                              <p:par>
                                <p:cTn id="161" presetID="2" presetClass="exit" presetSubtype="4" fill="hold" grpId="0" nodeType="withEffect">
                                  <p:stCondLst>
                                    <p:cond delay="0"/>
                                  </p:stCondLst>
                                  <p:childTnLst>
                                    <p:anim calcmode="lin" valueType="num">
                                      <p:cBhvr additive="base">
                                        <p:cTn id="162" dur="500"/>
                                        <p:tgtEl>
                                          <p:spTgt spid="23589"/>
                                        </p:tgtEl>
                                        <p:attrNameLst>
                                          <p:attrName>ppt_x</p:attrName>
                                        </p:attrNameLst>
                                      </p:cBhvr>
                                      <p:tavLst>
                                        <p:tav tm="0">
                                          <p:val>
                                            <p:strVal val="ppt_x"/>
                                          </p:val>
                                        </p:tav>
                                        <p:tav tm="100000">
                                          <p:val>
                                            <p:strVal val="ppt_x"/>
                                          </p:val>
                                        </p:tav>
                                      </p:tavLst>
                                    </p:anim>
                                    <p:anim calcmode="lin" valueType="num">
                                      <p:cBhvr additive="base">
                                        <p:cTn id="163" dur="500"/>
                                        <p:tgtEl>
                                          <p:spTgt spid="23589"/>
                                        </p:tgtEl>
                                        <p:attrNameLst>
                                          <p:attrName>ppt_y</p:attrName>
                                        </p:attrNameLst>
                                      </p:cBhvr>
                                      <p:tavLst>
                                        <p:tav tm="0">
                                          <p:val>
                                            <p:strVal val="ppt_y"/>
                                          </p:val>
                                        </p:tav>
                                        <p:tav tm="100000">
                                          <p:val>
                                            <p:strVal val="1+ppt_h/2"/>
                                          </p:val>
                                        </p:tav>
                                      </p:tavLst>
                                    </p:anim>
                                    <p:set>
                                      <p:cBhvr>
                                        <p:cTn id="164" dur="1" fill="hold">
                                          <p:stCondLst>
                                            <p:cond delay="499"/>
                                          </p:stCondLst>
                                        </p:cTn>
                                        <p:tgtEl>
                                          <p:spTgt spid="23589"/>
                                        </p:tgtEl>
                                        <p:attrNameLst>
                                          <p:attrName>style.visibility</p:attrName>
                                        </p:attrNameLst>
                                      </p:cBhvr>
                                      <p:to>
                                        <p:strVal val="hidden"/>
                                      </p:to>
                                    </p:set>
                                  </p:childTnLst>
                                </p:cTn>
                              </p:par>
                              <p:par>
                                <p:cTn id="165" presetID="2" presetClass="exit" presetSubtype="4" fill="hold" grpId="1" nodeType="withEffect">
                                  <p:stCondLst>
                                    <p:cond delay="0"/>
                                  </p:stCondLst>
                                  <p:childTnLst>
                                    <p:anim calcmode="lin" valueType="num">
                                      <p:cBhvr additive="base">
                                        <p:cTn id="166" dur="500"/>
                                        <p:tgtEl>
                                          <p:spTgt spid="23587"/>
                                        </p:tgtEl>
                                        <p:attrNameLst>
                                          <p:attrName>ppt_x</p:attrName>
                                        </p:attrNameLst>
                                      </p:cBhvr>
                                      <p:tavLst>
                                        <p:tav tm="0">
                                          <p:val>
                                            <p:strVal val="ppt_x"/>
                                          </p:val>
                                        </p:tav>
                                        <p:tav tm="100000">
                                          <p:val>
                                            <p:strVal val="ppt_x"/>
                                          </p:val>
                                        </p:tav>
                                      </p:tavLst>
                                    </p:anim>
                                    <p:anim calcmode="lin" valueType="num">
                                      <p:cBhvr additive="base">
                                        <p:cTn id="167" dur="500"/>
                                        <p:tgtEl>
                                          <p:spTgt spid="23587"/>
                                        </p:tgtEl>
                                        <p:attrNameLst>
                                          <p:attrName>ppt_y</p:attrName>
                                        </p:attrNameLst>
                                      </p:cBhvr>
                                      <p:tavLst>
                                        <p:tav tm="0">
                                          <p:val>
                                            <p:strVal val="ppt_y"/>
                                          </p:val>
                                        </p:tav>
                                        <p:tav tm="100000">
                                          <p:val>
                                            <p:strVal val="1+ppt_h/2"/>
                                          </p:val>
                                        </p:tav>
                                      </p:tavLst>
                                    </p:anim>
                                    <p:set>
                                      <p:cBhvr>
                                        <p:cTn id="168" dur="1" fill="hold">
                                          <p:stCondLst>
                                            <p:cond delay="499"/>
                                          </p:stCondLst>
                                        </p:cTn>
                                        <p:tgtEl>
                                          <p:spTgt spid="23587"/>
                                        </p:tgtEl>
                                        <p:attrNameLst>
                                          <p:attrName>style.visibility</p:attrName>
                                        </p:attrNameLst>
                                      </p:cBhvr>
                                      <p:to>
                                        <p:strVal val="hidden"/>
                                      </p:to>
                                    </p:set>
                                  </p:childTnLst>
                                </p:cTn>
                              </p:par>
                              <p:par>
                                <p:cTn id="169" presetID="2" presetClass="exit" presetSubtype="4" fill="hold" grpId="0" nodeType="withEffect">
                                  <p:stCondLst>
                                    <p:cond delay="0"/>
                                  </p:stCondLst>
                                  <p:childTnLst>
                                    <p:anim calcmode="lin" valueType="num">
                                      <p:cBhvr additive="base">
                                        <p:cTn id="170" dur="500"/>
                                        <p:tgtEl>
                                          <p:spTgt spid="23586"/>
                                        </p:tgtEl>
                                        <p:attrNameLst>
                                          <p:attrName>ppt_x</p:attrName>
                                        </p:attrNameLst>
                                      </p:cBhvr>
                                      <p:tavLst>
                                        <p:tav tm="0">
                                          <p:val>
                                            <p:strVal val="ppt_x"/>
                                          </p:val>
                                        </p:tav>
                                        <p:tav tm="100000">
                                          <p:val>
                                            <p:strVal val="ppt_x"/>
                                          </p:val>
                                        </p:tav>
                                      </p:tavLst>
                                    </p:anim>
                                    <p:anim calcmode="lin" valueType="num">
                                      <p:cBhvr additive="base">
                                        <p:cTn id="171" dur="500"/>
                                        <p:tgtEl>
                                          <p:spTgt spid="23586"/>
                                        </p:tgtEl>
                                        <p:attrNameLst>
                                          <p:attrName>ppt_y</p:attrName>
                                        </p:attrNameLst>
                                      </p:cBhvr>
                                      <p:tavLst>
                                        <p:tav tm="0">
                                          <p:val>
                                            <p:strVal val="ppt_y"/>
                                          </p:val>
                                        </p:tav>
                                        <p:tav tm="100000">
                                          <p:val>
                                            <p:strVal val="1+ppt_h/2"/>
                                          </p:val>
                                        </p:tav>
                                      </p:tavLst>
                                    </p:anim>
                                    <p:set>
                                      <p:cBhvr>
                                        <p:cTn id="172" dur="1" fill="hold">
                                          <p:stCondLst>
                                            <p:cond delay="499"/>
                                          </p:stCondLst>
                                        </p:cTn>
                                        <p:tgtEl>
                                          <p:spTgt spid="23586"/>
                                        </p:tgtEl>
                                        <p:attrNameLst>
                                          <p:attrName>style.visibility</p:attrName>
                                        </p:attrNameLst>
                                      </p:cBhvr>
                                      <p:to>
                                        <p:strVal val="hidden"/>
                                      </p:to>
                                    </p:set>
                                  </p:childTnLst>
                                </p:cTn>
                              </p:par>
                              <p:par>
                                <p:cTn id="173" presetID="2" presetClass="exit" presetSubtype="4" fill="hold" grpId="0" nodeType="withEffect">
                                  <p:stCondLst>
                                    <p:cond delay="0"/>
                                  </p:stCondLst>
                                  <p:childTnLst>
                                    <p:anim calcmode="lin" valueType="num">
                                      <p:cBhvr additive="base">
                                        <p:cTn id="174" dur="500"/>
                                        <p:tgtEl>
                                          <p:spTgt spid="23591"/>
                                        </p:tgtEl>
                                        <p:attrNameLst>
                                          <p:attrName>ppt_x</p:attrName>
                                        </p:attrNameLst>
                                      </p:cBhvr>
                                      <p:tavLst>
                                        <p:tav tm="0">
                                          <p:val>
                                            <p:strVal val="ppt_x"/>
                                          </p:val>
                                        </p:tav>
                                        <p:tav tm="100000">
                                          <p:val>
                                            <p:strVal val="ppt_x"/>
                                          </p:val>
                                        </p:tav>
                                      </p:tavLst>
                                    </p:anim>
                                    <p:anim calcmode="lin" valueType="num">
                                      <p:cBhvr additive="base">
                                        <p:cTn id="175" dur="500"/>
                                        <p:tgtEl>
                                          <p:spTgt spid="23591"/>
                                        </p:tgtEl>
                                        <p:attrNameLst>
                                          <p:attrName>ppt_y</p:attrName>
                                        </p:attrNameLst>
                                      </p:cBhvr>
                                      <p:tavLst>
                                        <p:tav tm="0">
                                          <p:val>
                                            <p:strVal val="ppt_y"/>
                                          </p:val>
                                        </p:tav>
                                        <p:tav tm="100000">
                                          <p:val>
                                            <p:strVal val="1+ppt_h/2"/>
                                          </p:val>
                                        </p:tav>
                                      </p:tavLst>
                                    </p:anim>
                                    <p:set>
                                      <p:cBhvr>
                                        <p:cTn id="176" dur="1" fill="hold">
                                          <p:stCondLst>
                                            <p:cond delay="499"/>
                                          </p:stCondLst>
                                        </p:cTn>
                                        <p:tgtEl>
                                          <p:spTgt spid="23591"/>
                                        </p:tgtEl>
                                        <p:attrNameLst>
                                          <p:attrName>style.visibility</p:attrName>
                                        </p:attrNameLst>
                                      </p:cBhvr>
                                      <p:to>
                                        <p:strVal val="hidden"/>
                                      </p:to>
                                    </p:set>
                                  </p:childTnLst>
                                </p:cTn>
                              </p:par>
                              <p:par>
                                <p:cTn id="177" presetID="2" presetClass="exit" presetSubtype="4" fill="hold" grpId="0" nodeType="withEffect">
                                  <p:stCondLst>
                                    <p:cond delay="0"/>
                                  </p:stCondLst>
                                  <p:childTnLst>
                                    <p:anim calcmode="lin" valueType="num">
                                      <p:cBhvr additive="base">
                                        <p:cTn id="178" dur="500"/>
                                        <p:tgtEl>
                                          <p:spTgt spid="23592"/>
                                        </p:tgtEl>
                                        <p:attrNameLst>
                                          <p:attrName>ppt_x</p:attrName>
                                        </p:attrNameLst>
                                      </p:cBhvr>
                                      <p:tavLst>
                                        <p:tav tm="0">
                                          <p:val>
                                            <p:strVal val="ppt_x"/>
                                          </p:val>
                                        </p:tav>
                                        <p:tav tm="100000">
                                          <p:val>
                                            <p:strVal val="ppt_x"/>
                                          </p:val>
                                        </p:tav>
                                      </p:tavLst>
                                    </p:anim>
                                    <p:anim calcmode="lin" valueType="num">
                                      <p:cBhvr additive="base">
                                        <p:cTn id="179" dur="500"/>
                                        <p:tgtEl>
                                          <p:spTgt spid="23592"/>
                                        </p:tgtEl>
                                        <p:attrNameLst>
                                          <p:attrName>ppt_y</p:attrName>
                                        </p:attrNameLst>
                                      </p:cBhvr>
                                      <p:tavLst>
                                        <p:tav tm="0">
                                          <p:val>
                                            <p:strVal val="ppt_y"/>
                                          </p:val>
                                        </p:tav>
                                        <p:tav tm="100000">
                                          <p:val>
                                            <p:strVal val="1+ppt_h/2"/>
                                          </p:val>
                                        </p:tav>
                                      </p:tavLst>
                                    </p:anim>
                                    <p:set>
                                      <p:cBhvr>
                                        <p:cTn id="180" dur="1" fill="hold">
                                          <p:stCondLst>
                                            <p:cond delay="499"/>
                                          </p:stCondLst>
                                        </p:cTn>
                                        <p:tgtEl>
                                          <p:spTgt spid="23592"/>
                                        </p:tgtEl>
                                        <p:attrNameLst>
                                          <p:attrName>style.visibility</p:attrName>
                                        </p:attrNameLst>
                                      </p:cBhvr>
                                      <p:to>
                                        <p:strVal val="hidden"/>
                                      </p:to>
                                    </p:set>
                                  </p:childTnLst>
                                </p:cTn>
                              </p:par>
                              <p:par>
                                <p:cTn id="181" presetID="2" presetClass="exit" presetSubtype="4" fill="hold" grpId="0" nodeType="withEffect">
                                  <p:stCondLst>
                                    <p:cond delay="0"/>
                                  </p:stCondLst>
                                  <p:childTnLst>
                                    <p:anim calcmode="lin" valueType="num">
                                      <p:cBhvr additive="base">
                                        <p:cTn id="182" dur="500"/>
                                        <p:tgtEl>
                                          <p:spTgt spid="23598"/>
                                        </p:tgtEl>
                                        <p:attrNameLst>
                                          <p:attrName>ppt_x</p:attrName>
                                        </p:attrNameLst>
                                      </p:cBhvr>
                                      <p:tavLst>
                                        <p:tav tm="0">
                                          <p:val>
                                            <p:strVal val="ppt_x"/>
                                          </p:val>
                                        </p:tav>
                                        <p:tav tm="100000">
                                          <p:val>
                                            <p:strVal val="ppt_x"/>
                                          </p:val>
                                        </p:tav>
                                      </p:tavLst>
                                    </p:anim>
                                    <p:anim calcmode="lin" valueType="num">
                                      <p:cBhvr additive="base">
                                        <p:cTn id="183" dur="500"/>
                                        <p:tgtEl>
                                          <p:spTgt spid="23598"/>
                                        </p:tgtEl>
                                        <p:attrNameLst>
                                          <p:attrName>ppt_y</p:attrName>
                                        </p:attrNameLst>
                                      </p:cBhvr>
                                      <p:tavLst>
                                        <p:tav tm="0">
                                          <p:val>
                                            <p:strVal val="ppt_y"/>
                                          </p:val>
                                        </p:tav>
                                        <p:tav tm="100000">
                                          <p:val>
                                            <p:strVal val="1+ppt_h/2"/>
                                          </p:val>
                                        </p:tav>
                                      </p:tavLst>
                                    </p:anim>
                                    <p:set>
                                      <p:cBhvr>
                                        <p:cTn id="184" dur="1" fill="hold">
                                          <p:stCondLst>
                                            <p:cond delay="499"/>
                                          </p:stCondLst>
                                        </p:cTn>
                                        <p:tgtEl>
                                          <p:spTgt spid="23598"/>
                                        </p:tgtEl>
                                        <p:attrNameLst>
                                          <p:attrName>style.visibility</p:attrName>
                                        </p:attrNameLst>
                                      </p:cBhvr>
                                      <p:to>
                                        <p:strVal val="hidden"/>
                                      </p:to>
                                    </p:set>
                                  </p:childTnLst>
                                </p:cTn>
                              </p:par>
                              <p:par>
                                <p:cTn id="185" presetID="2" presetClass="exit" presetSubtype="4" fill="hold" grpId="1" nodeType="withEffect">
                                  <p:stCondLst>
                                    <p:cond delay="0"/>
                                  </p:stCondLst>
                                  <p:childTnLst>
                                    <p:anim calcmode="lin" valueType="num">
                                      <p:cBhvr additive="base">
                                        <p:cTn id="186" dur="500"/>
                                        <p:tgtEl>
                                          <p:spTgt spid="23596"/>
                                        </p:tgtEl>
                                        <p:attrNameLst>
                                          <p:attrName>ppt_x</p:attrName>
                                        </p:attrNameLst>
                                      </p:cBhvr>
                                      <p:tavLst>
                                        <p:tav tm="0">
                                          <p:val>
                                            <p:strVal val="ppt_x"/>
                                          </p:val>
                                        </p:tav>
                                        <p:tav tm="100000">
                                          <p:val>
                                            <p:strVal val="ppt_x"/>
                                          </p:val>
                                        </p:tav>
                                      </p:tavLst>
                                    </p:anim>
                                    <p:anim calcmode="lin" valueType="num">
                                      <p:cBhvr additive="base">
                                        <p:cTn id="187" dur="500"/>
                                        <p:tgtEl>
                                          <p:spTgt spid="23596"/>
                                        </p:tgtEl>
                                        <p:attrNameLst>
                                          <p:attrName>ppt_y</p:attrName>
                                        </p:attrNameLst>
                                      </p:cBhvr>
                                      <p:tavLst>
                                        <p:tav tm="0">
                                          <p:val>
                                            <p:strVal val="ppt_y"/>
                                          </p:val>
                                        </p:tav>
                                        <p:tav tm="100000">
                                          <p:val>
                                            <p:strVal val="1+ppt_h/2"/>
                                          </p:val>
                                        </p:tav>
                                      </p:tavLst>
                                    </p:anim>
                                    <p:set>
                                      <p:cBhvr>
                                        <p:cTn id="188" dur="1" fill="hold">
                                          <p:stCondLst>
                                            <p:cond delay="499"/>
                                          </p:stCondLst>
                                        </p:cTn>
                                        <p:tgtEl>
                                          <p:spTgt spid="23596"/>
                                        </p:tgtEl>
                                        <p:attrNameLst>
                                          <p:attrName>style.visibility</p:attrName>
                                        </p:attrNameLst>
                                      </p:cBhvr>
                                      <p:to>
                                        <p:strVal val="hidden"/>
                                      </p:to>
                                    </p:set>
                                  </p:childTnLst>
                                </p:cTn>
                              </p:par>
                              <p:par>
                                <p:cTn id="189" presetID="2" presetClass="exit" presetSubtype="4" fill="hold" grpId="0" nodeType="withEffect">
                                  <p:stCondLst>
                                    <p:cond delay="0"/>
                                  </p:stCondLst>
                                  <p:childTnLst>
                                    <p:anim calcmode="lin" valueType="num">
                                      <p:cBhvr additive="base">
                                        <p:cTn id="190" dur="500"/>
                                        <p:tgtEl>
                                          <p:spTgt spid="23595"/>
                                        </p:tgtEl>
                                        <p:attrNameLst>
                                          <p:attrName>ppt_x</p:attrName>
                                        </p:attrNameLst>
                                      </p:cBhvr>
                                      <p:tavLst>
                                        <p:tav tm="0">
                                          <p:val>
                                            <p:strVal val="ppt_x"/>
                                          </p:val>
                                        </p:tav>
                                        <p:tav tm="100000">
                                          <p:val>
                                            <p:strVal val="ppt_x"/>
                                          </p:val>
                                        </p:tav>
                                      </p:tavLst>
                                    </p:anim>
                                    <p:anim calcmode="lin" valueType="num">
                                      <p:cBhvr additive="base">
                                        <p:cTn id="191" dur="500"/>
                                        <p:tgtEl>
                                          <p:spTgt spid="23595"/>
                                        </p:tgtEl>
                                        <p:attrNameLst>
                                          <p:attrName>ppt_y</p:attrName>
                                        </p:attrNameLst>
                                      </p:cBhvr>
                                      <p:tavLst>
                                        <p:tav tm="0">
                                          <p:val>
                                            <p:strVal val="ppt_y"/>
                                          </p:val>
                                        </p:tav>
                                        <p:tav tm="100000">
                                          <p:val>
                                            <p:strVal val="1+ppt_h/2"/>
                                          </p:val>
                                        </p:tav>
                                      </p:tavLst>
                                    </p:anim>
                                    <p:set>
                                      <p:cBhvr>
                                        <p:cTn id="192" dur="1" fill="hold">
                                          <p:stCondLst>
                                            <p:cond delay="499"/>
                                          </p:stCondLst>
                                        </p:cTn>
                                        <p:tgtEl>
                                          <p:spTgt spid="23595"/>
                                        </p:tgtEl>
                                        <p:attrNameLst>
                                          <p:attrName>style.visibility</p:attrName>
                                        </p:attrNameLst>
                                      </p:cBhvr>
                                      <p:to>
                                        <p:strVal val="hidden"/>
                                      </p:to>
                                    </p:set>
                                  </p:childTnLst>
                                </p:cTn>
                              </p:par>
                              <p:par>
                                <p:cTn id="193" presetID="2" presetClass="exit" presetSubtype="4" fill="hold" grpId="0" nodeType="withEffect">
                                  <p:stCondLst>
                                    <p:cond delay="0"/>
                                  </p:stCondLst>
                                  <p:childTnLst>
                                    <p:anim calcmode="lin" valueType="num">
                                      <p:cBhvr additive="base">
                                        <p:cTn id="194" dur="500"/>
                                        <p:tgtEl>
                                          <p:spTgt spid="23597"/>
                                        </p:tgtEl>
                                        <p:attrNameLst>
                                          <p:attrName>ppt_x</p:attrName>
                                        </p:attrNameLst>
                                      </p:cBhvr>
                                      <p:tavLst>
                                        <p:tav tm="0">
                                          <p:val>
                                            <p:strVal val="ppt_x"/>
                                          </p:val>
                                        </p:tav>
                                        <p:tav tm="100000">
                                          <p:val>
                                            <p:strVal val="ppt_x"/>
                                          </p:val>
                                        </p:tav>
                                      </p:tavLst>
                                    </p:anim>
                                    <p:anim calcmode="lin" valueType="num">
                                      <p:cBhvr additive="base">
                                        <p:cTn id="195" dur="500"/>
                                        <p:tgtEl>
                                          <p:spTgt spid="23597"/>
                                        </p:tgtEl>
                                        <p:attrNameLst>
                                          <p:attrName>ppt_y</p:attrName>
                                        </p:attrNameLst>
                                      </p:cBhvr>
                                      <p:tavLst>
                                        <p:tav tm="0">
                                          <p:val>
                                            <p:strVal val="ppt_y"/>
                                          </p:val>
                                        </p:tav>
                                        <p:tav tm="100000">
                                          <p:val>
                                            <p:strVal val="1+ppt_h/2"/>
                                          </p:val>
                                        </p:tav>
                                      </p:tavLst>
                                    </p:anim>
                                    <p:set>
                                      <p:cBhvr>
                                        <p:cTn id="196" dur="1" fill="hold">
                                          <p:stCondLst>
                                            <p:cond delay="499"/>
                                          </p:stCondLst>
                                        </p:cTn>
                                        <p:tgtEl>
                                          <p:spTgt spid="23597"/>
                                        </p:tgtEl>
                                        <p:attrNameLst>
                                          <p:attrName>style.visibility</p:attrName>
                                        </p:attrNameLst>
                                      </p:cBhvr>
                                      <p:to>
                                        <p:strVal val="hidden"/>
                                      </p:to>
                                    </p:set>
                                  </p:childTnLst>
                                </p:cTn>
                              </p:par>
                              <p:par>
                                <p:cTn id="197" presetID="2" presetClass="exit" presetSubtype="4" fill="hold" grpId="0" nodeType="withEffect">
                                  <p:stCondLst>
                                    <p:cond delay="0"/>
                                  </p:stCondLst>
                                  <p:childTnLst>
                                    <p:anim calcmode="lin" valueType="num">
                                      <p:cBhvr additive="base">
                                        <p:cTn id="198" dur="500"/>
                                        <p:tgtEl>
                                          <p:spTgt spid="23600"/>
                                        </p:tgtEl>
                                        <p:attrNameLst>
                                          <p:attrName>ppt_x</p:attrName>
                                        </p:attrNameLst>
                                      </p:cBhvr>
                                      <p:tavLst>
                                        <p:tav tm="0">
                                          <p:val>
                                            <p:strVal val="ppt_x"/>
                                          </p:val>
                                        </p:tav>
                                        <p:tav tm="100000">
                                          <p:val>
                                            <p:strVal val="ppt_x"/>
                                          </p:val>
                                        </p:tav>
                                      </p:tavLst>
                                    </p:anim>
                                    <p:anim calcmode="lin" valueType="num">
                                      <p:cBhvr additive="base">
                                        <p:cTn id="199" dur="500"/>
                                        <p:tgtEl>
                                          <p:spTgt spid="23600"/>
                                        </p:tgtEl>
                                        <p:attrNameLst>
                                          <p:attrName>ppt_y</p:attrName>
                                        </p:attrNameLst>
                                      </p:cBhvr>
                                      <p:tavLst>
                                        <p:tav tm="0">
                                          <p:val>
                                            <p:strVal val="ppt_y"/>
                                          </p:val>
                                        </p:tav>
                                        <p:tav tm="100000">
                                          <p:val>
                                            <p:strVal val="1+ppt_h/2"/>
                                          </p:val>
                                        </p:tav>
                                      </p:tavLst>
                                    </p:anim>
                                    <p:set>
                                      <p:cBhvr>
                                        <p:cTn id="200" dur="1" fill="hold">
                                          <p:stCondLst>
                                            <p:cond delay="499"/>
                                          </p:stCondLst>
                                        </p:cTn>
                                        <p:tgtEl>
                                          <p:spTgt spid="23600"/>
                                        </p:tgtEl>
                                        <p:attrNameLst>
                                          <p:attrName>style.visibility</p:attrName>
                                        </p:attrNameLst>
                                      </p:cBhvr>
                                      <p:to>
                                        <p:strVal val="hidden"/>
                                      </p:to>
                                    </p:set>
                                  </p:childTnLst>
                                </p:cTn>
                              </p:par>
                              <p:par>
                                <p:cTn id="201" presetID="2" presetClass="exit" presetSubtype="4" fill="hold" grpId="0" nodeType="withEffect">
                                  <p:stCondLst>
                                    <p:cond delay="0"/>
                                  </p:stCondLst>
                                  <p:childTnLst>
                                    <p:anim calcmode="lin" valueType="num">
                                      <p:cBhvr additive="base">
                                        <p:cTn id="202" dur="500"/>
                                        <p:tgtEl>
                                          <p:spTgt spid="23603"/>
                                        </p:tgtEl>
                                        <p:attrNameLst>
                                          <p:attrName>ppt_x</p:attrName>
                                        </p:attrNameLst>
                                      </p:cBhvr>
                                      <p:tavLst>
                                        <p:tav tm="0">
                                          <p:val>
                                            <p:strVal val="ppt_x"/>
                                          </p:val>
                                        </p:tav>
                                        <p:tav tm="100000">
                                          <p:val>
                                            <p:strVal val="ppt_x"/>
                                          </p:val>
                                        </p:tav>
                                      </p:tavLst>
                                    </p:anim>
                                    <p:anim calcmode="lin" valueType="num">
                                      <p:cBhvr additive="base">
                                        <p:cTn id="203" dur="500"/>
                                        <p:tgtEl>
                                          <p:spTgt spid="23603"/>
                                        </p:tgtEl>
                                        <p:attrNameLst>
                                          <p:attrName>ppt_y</p:attrName>
                                        </p:attrNameLst>
                                      </p:cBhvr>
                                      <p:tavLst>
                                        <p:tav tm="0">
                                          <p:val>
                                            <p:strVal val="ppt_y"/>
                                          </p:val>
                                        </p:tav>
                                        <p:tav tm="100000">
                                          <p:val>
                                            <p:strVal val="1+ppt_h/2"/>
                                          </p:val>
                                        </p:tav>
                                      </p:tavLst>
                                    </p:anim>
                                    <p:set>
                                      <p:cBhvr>
                                        <p:cTn id="204" dur="1" fill="hold">
                                          <p:stCondLst>
                                            <p:cond delay="499"/>
                                          </p:stCondLst>
                                        </p:cTn>
                                        <p:tgtEl>
                                          <p:spTgt spid="23603"/>
                                        </p:tgtEl>
                                        <p:attrNameLst>
                                          <p:attrName>style.visibility</p:attrName>
                                        </p:attrNameLst>
                                      </p:cBhvr>
                                      <p:to>
                                        <p:strVal val="hidden"/>
                                      </p:to>
                                    </p:set>
                                  </p:childTnLst>
                                </p:cTn>
                              </p:par>
                              <p:par>
                                <p:cTn id="205" presetID="2" presetClass="exit" presetSubtype="4" fill="hold" grpId="1" nodeType="withEffect">
                                  <p:stCondLst>
                                    <p:cond delay="0"/>
                                  </p:stCondLst>
                                  <p:childTnLst>
                                    <p:anim calcmode="lin" valueType="num">
                                      <p:cBhvr additive="base">
                                        <p:cTn id="206" dur="500"/>
                                        <p:tgtEl>
                                          <p:spTgt spid="23605"/>
                                        </p:tgtEl>
                                        <p:attrNameLst>
                                          <p:attrName>ppt_x</p:attrName>
                                        </p:attrNameLst>
                                      </p:cBhvr>
                                      <p:tavLst>
                                        <p:tav tm="0">
                                          <p:val>
                                            <p:strVal val="ppt_x"/>
                                          </p:val>
                                        </p:tav>
                                        <p:tav tm="100000">
                                          <p:val>
                                            <p:strVal val="ppt_x"/>
                                          </p:val>
                                        </p:tav>
                                      </p:tavLst>
                                    </p:anim>
                                    <p:anim calcmode="lin" valueType="num">
                                      <p:cBhvr additive="base">
                                        <p:cTn id="207" dur="500"/>
                                        <p:tgtEl>
                                          <p:spTgt spid="23605"/>
                                        </p:tgtEl>
                                        <p:attrNameLst>
                                          <p:attrName>ppt_y</p:attrName>
                                        </p:attrNameLst>
                                      </p:cBhvr>
                                      <p:tavLst>
                                        <p:tav tm="0">
                                          <p:val>
                                            <p:strVal val="ppt_y"/>
                                          </p:val>
                                        </p:tav>
                                        <p:tav tm="100000">
                                          <p:val>
                                            <p:strVal val="1+ppt_h/2"/>
                                          </p:val>
                                        </p:tav>
                                      </p:tavLst>
                                    </p:anim>
                                    <p:set>
                                      <p:cBhvr>
                                        <p:cTn id="208" dur="1" fill="hold">
                                          <p:stCondLst>
                                            <p:cond delay="499"/>
                                          </p:stCondLst>
                                        </p:cTn>
                                        <p:tgtEl>
                                          <p:spTgt spid="23605"/>
                                        </p:tgtEl>
                                        <p:attrNameLst>
                                          <p:attrName>style.visibility</p:attrName>
                                        </p:attrNameLst>
                                      </p:cBhvr>
                                      <p:to>
                                        <p:strVal val="hidden"/>
                                      </p:to>
                                    </p:set>
                                  </p:childTnLst>
                                </p:cTn>
                              </p:par>
                              <p:par>
                                <p:cTn id="209" presetID="2" presetClass="exit" presetSubtype="4" fill="hold" grpId="0" nodeType="withEffect">
                                  <p:stCondLst>
                                    <p:cond delay="0"/>
                                  </p:stCondLst>
                                  <p:childTnLst>
                                    <p:anim calcmode="lin" valueType="num">
                                      <p:cBhvr additive="base">
                                        <p:cTn id="210" dur="500"/>
                                        <p:tgtEl>
                                          <p:spTgt spid="23604"/>
                                        </p:tgtEl>
                                        <p:attrNameLst>
                                          <p:attrName>ppt_x</p:attrName>
                                        </p:attrNameLst>
                                      </p:cBhvr>
                                      <p:tavLst>
                                        <p:tav tm="0">
                                          <p:val>
                                            <p:strVal val="ppt_x"/>
                                          </p:val>
                                        </p:tav>
                                        <p:tav tm="100000">
                                          <p:val>
                                            <p:strVal val="ppt_x"/>
                                          </p:val>
                                        </p:tav>
                                      </p:tavLst>
                                    </p:anim>
                                    <p:anim calcmode="lin" valueType="num">
                                      <p:cBhvr additive="base">
                                        <p:cTn id="211" dur="500"/>
                                        <p:tgtEl>
                                          <p:spTgt spid="23604"/>
                                        </p:tgtEl>
                                        <p:attrNameLst>
                                          <p:attrName>ppt_y</p:attrName>
                                        </p:attrNameLst>
                                      </p:cBhvr>
                                      <p:tavLst>
                                        <p:tav tm="0">
                                          <p:val>
                                            <p:strVal val="ppt_y"/>
                                          </p:val>
                                        </p:tav>
                                        <p:tav tm="100000">
                                          <p:val>
                                            <p:strVal val="1+ppt_h/2"/>
                                          </p:val>
                                        </p:tav>
                                      </p:tavLst>
                                    </p:anim>
                                    <p:set>
                                      <p:cBhvr>
                                        <p:cTn id="212" dur="1" fill="hold">
                                          <p:stCondLst>
                                            <p:cond delay="499"/>
                                          </p:stCondLst>
                                        </p:cTn>
                                        <p:tgtEl>
                                          <p:spTgt spid="23604"/>
                                        </p:tgtEl>
                                        <p:attrNameLst>
                                          <p:attrName>style.visibility</p:attrName>
                                        </p:attrNameLst>
                                      </p:cBhvr>
                                      <p:to>
                                        <p:strVal val="hidden"/>
                                      </p:to>
                                    </p:set>
                                  </p:childTnLst>
                                </p:cTn>
                              </p:par>
                              <p:par>
                                <p:cTn id="213" presetID="2" presetClass="exit" presetSubtype="4" fill="hold" grpId="0" nodeType="withEffect">
                                  <p:stCondLst>
                                    <p:cond delay="0"/>
                                  </p:stCondLst>
                                  <p:childTnLst>
                                    <p:anim calcmode="lin" valueType="num">
                                      <p:cBhvr additive="base">
                                        <p:cTn id="214" dur="500"/>
                                        <p:tgtEl>
                                          <p:spTgt spid="23607"/>
                                        </p:tgtEl>
                                        <p:attrNameLst>
                                          <p:attrName>ppt_x</p:attrName>
                                        </p:attrNameLst>
                                      </p:cBhvr>
                                      <p:tavLst>
                                        <p:tav tm="0">
                                          <p:val>
                                            <p:strVal val="ppt_x"/>
                                          </p:val>
                                        </p:tav>
                                        <p:tav tm="100000">
                                          <p:val>
                                            <p:strVal val="ppt_x"/>
                                          </p:val>
                                        </p:tav>
                                      </p:tavLst>
                                    </p:anim>
                                    <p:anim calcmode="lin" valueType="num">
                                      <p:cBhvr additive="base">
                                        <p:cTn id="215" dur="500"/>
                                        <p:tgtEl>
                                          <p:spTgt spid="23607"/>
                                        </p:tgtEl>
                                        <p:attrNameLst>
                                          <p:attrName>ppt_y</p:attrName>
                                        </p:attrNameLst>
                                      </p:cBhvr>
                                      <p:tavLst>
                                        <p:tav tm="0">
                                          <p:val>
                                            <p:strVal val="ppt_y"/>
                                          </p:val>
                                        </p:tav>
                                        <p:tav tm="100000">
                                          <p:val>
                                            <p:strVal val="1+ppt_h/2"/>
                                          </p:val>
                                        </p:tav>
                                      </p:tavLst>
                                    </p:anim>
                                    <p:set>
                                      <p:cBhvr>
                                        <p:cTn id="216" dur="1" fill="hold">
                                          <p:stCondLst>
                                            <p:cond delay="499"/>
                                          </p:stCondLst>
                                        </p:cTn>
                                        <p:tgtEl>
                                          <p:spTgt spid="23607"/>
                                        </p:tgtEl>
                                        <p:attrNameLst>
                                          <p:attrName>style.visibility</p:attrName>
                                        </p:attrNameLst>
                                      </p:cBhvr>
                                      <p:to>
                                        <p:strVal val="hidden"/>
                                      </p:to>
                                    </p:set>
                                  </p:childTnLst>
                                </p:cTn>
                              </p:par>
                              <p:par>
                                <p:cTn id="217" presetID="2" presetClass="exit" presetSubtype="4" fill="hold" grpId="0" nodeType="withEffect">
                                  <p:stCondLst>
                                    <p:cond delay="0"/>
                                  </p:stCondLst>
                                  <p:childTnLst>
                                    <p:anim calcmode="lin" valueType="num">
                                      <p:cBhvr additive="base">
                                        <p:cTn id="218" dur="500"/>
                                        <p:tgtEl>
                                          <p:spTgt spid="23609"/>
                                        </p:tgtEl>
                                        <p:attrNameLst>
                                          <p:attrName>ppt_x</p:attrName>
                                        </p:attrNameLst>
                                      </p:cBhvr>
                                      <p:tavLst>
                                        <p:tav tm="0">
                                          <p:val>
                                            <p:strVal val="ppt_x"/>
                                          </p:val>
                                        </p:tav>
                                        <p:tav tm="100000">
                                          <p:val>
                                            <p:strVal val="ppt_x"/>
                                          </p:val>
                                        </p:tav>
                                      </p:tavLst>
                                    </p:anim>
                                    <p:anim calcmode="lin" valueType="num">
                                      <p:cBhvr additive="base">
                                        <p:cTn id="219" dur="500"/>
                                        <p:tgtEl>
                                          <p:spTgt spid="23609"/>
                                        </p:tgtEl>
                                        <p:attrNameLst>
                                          <p:attrName>ppt_y</p:attrName>
                                        </p:attrNameLst>
                                      </p:cBhvr>
                                      <p:tavLst>
                                        <p:tav tm="0">
                                          <p:val>
                                            <p:strVal val="ppt_y"/>
                                          </p:val>
                                        </p:tav>
                                        <p:tav tm="100000">
                                          <p:val>
                                            <p:strVal val="1+ppt_h/2"/>
                                          </p:val>
                                        </p:tav>
                                      </p:tavLst>
                                    </p:anim>
                                    <p:set>
                                      <p:cBhvr>
                                        <p:cTn id="220" dur="1" fill="hold">
                                          <p:stCondLst>
                                            <p:cond delay="499"/>
                                          </p:stCondLst>
                                        </p:cTn>
                                        <p:tgtEl>
                                          <p:spTgt spid="23609"/>
                                        </p:tgtEl>
                                        <p:attrNameLst>
                                          <p:attrName>style.visibility</p:attrName>
                                        </p:attrNameLst>
                                      </p:cBhvr>
                                      <p:to>
                                        <p:strVal val="hidden"/>
                                      </p:to>
                                    </p:set>
                                  </p:childTnLst>
                                </p:cTn>
                              </p:par>
                              <p:par>
                                <p:cTn id="221" presetID="2" presetClass="exit" presetSubtype="4" fill="hold" grpId="1" nodeType="withEffect">
                                  <p:stCondLst>
                                    <p:cond delay="0"/>
                                  </p:stCondLst>
                                  <p:childTnLst>
                                    <p:anim calcmode="lin" valueType="num">
                                      <p:cBhvr additive="base">
                                        <p:cTn id="222" dur="500"/>
                                        <p:tgtEl>
                                          <p:spTgt spid="23611"/>
                                        </p:tgtEl>
                                        <p:attrNameLst>
                                          <p:attrName>ppt_x</p:attrName>
                                        </p:attrNameLst>
                                      </p:cBhvr>
                                      <p:tavLst>
                                        <p:tav tm="0">
                                          <p:val>
                                            <p:strVal val="ppt_x"/>
                                          </p:val>
                                        </p:tav>
                                        <p:tav tm="100000">
                                          <p:val>
                                            <p:strVal val="ppt_x"/>
                                          </p:val>
                                        </p:tav>
                                      </p:tavLst>
                                    </p:anim>
                                    <p:anim calcmode="lin" valueType="num">
                                      <p:cBhvr additive="base">
                                        <p:cTn id="223" dur="500"/>
                                        <p:tgtEl>
                                          <p:spTgt spid="23611"/>
                                        </p:tgtEl>
                                        <p:attrNameLst>
                                          <p:attrName>ppt_y</p:attrName>
                                        </p:attrNameLst>
                                      </p:cBhvr>
                                      <p:tavLst>
                                        <p:tav tm="0">
                                          <p:val>
                                            <p:strVal val="ppt_y"/>
                                          </p:val>
                                        </p:tav>
                                        <p:tav tm="100000">
                                          <p:val>
                                            <p:strVal val="1+ppt_h/2"/>
                                          </p:val>
                                        </p:tav>
                                      </p:tavLst>
                                    </p:anim>
                                    <p:set>
                                      <p:cBhvr>
                                        <p:cTn id="224" dur="1" fill="hold">
                                          <p:stCondLst>
                                            <p:cond delay="499"/>
                                          </p:stCondLst>
                                        </p:cTn>
                                        <p:tgtEl>
                                          <p:spTgt spid="23611"/>
                                        </p:tgtEl>
                                        <p:attrNameLst>
                                          <p:attrName>style.visibility</p:attrName>
                                        </p:attrNameLst>
                                      </p:cBhvr>
                                      <p:to>
                                        <p:strVal val="hidden"/>
                                      </p:to>
                                    </p:set>
                                  </p:childTnLst>
                                </p:cTn>
                              </p:par>
                              <p:par>
                                <p:cTn id="225" presetID="2" presetClass="exit" presetSubtype="4" fill="hold" grpId="0" nodeType="withEffect">
                                  <p:stCondLst>
                                    <p:cond delay="0"/>
                                  </p:stCondLst>
                                  <p:childTnLst>
                                    <p:anim calcmode="lin" valueType="num">
                                      <p:cBhvr additive="base">
                                        <p:cTn id="226" dur="500"/>
                                        <p:tgtEl>
                                          <p:spTgt spid="23612"/>
                                        </p:tgtEl>
                                        <p:attrNameLst>
                                          <p:attrName>ppt_x</p:attrName>
                                        </p:attrNameLst>
                                      </p:cBhvr>
                                      <p:tavLst>
                                        <p:tav tm="0">
                                          <p:val>
                                            <p:strVal val="ppt_x"/>
                                          </p:val>
                                        </p:tav>
                                        <p:tav tm="100000">
                                          <p:val>
                                            <p:strVal val="ppt_x"/>
                                          </p:val>
                                        </p:tav>
                                      </p:tavLst>
                                    </p:anim>
                                    <p:anim calcmode="lin" valueType="num">
                                      <p:cBhvr additive="base">
                                        <p:cTn id="227" dur="500"/>
                                        <p:tgtEl>
                                          <p:spTgt spid="23612"/>
                                        </p:tgtEl>
                                        <p:attrNameLst>
                                          <p:attrName>ppt_y</p:attrName>
                                        </p:attrNameLst>
                                      </p:cBhvr>
                                      <p:tavLst>
                                        <p:tav tm="0">
                                          <p:val>
                                            <p:strVal val="ppt_y"/>
                                          </p:val>
                                        </p:tav>
                                        <p:tav tm="100000">
                                          <p:val>
                                            <p:strVal val="1+ppt_h/2"/>
                                          </p:val>
                                        </p:tav>
                                      </p:tavLst>
                                    </p:anim>
                                    <p:set>
                                      <p:cBhvr>
                                        <p:cTn id="228" dur="1" fill="hold">
                                          <p:stCondLst>
                                            <p:cond delay="499"/>
                                          </p:stCondLst>
                                        </p:cTn>
                                        <p:tgtEl>
                                          <p:spTgt spid="23612"/>
                                        </p:tgtEl>
                                        <p:attrNameLst>
                                          <p:attrName>style.visibility</p:attrName>
                                        </p:attrNameLst>
                                      </p:cBhvr>
                                      <p:to>
                                        <p:strVal val="hidden"/>
                                      </p:to>
                                    </p:set>
                                  </p:childTnLst>
                                </p:cTn>
                              </p:par>
                              <p:par>
                                <p:cTn id="229" presetID="2" presetClass="exit" presetSubtype="4" fill="hold" grpId="0" nodeType="withEffect">
                                  <p:stCondLst>
                                    <p:cond delay="0"/>
                                  </p:stCondLst>
                                  <p:childTnLst>
                                    <p:anim calcmode="lin" valueType="num">
                                      <p:cBhvr additive="base">
                                        <p:cTn id="230" dur="500"/>
                                        <p:tgtEl>
                                          <p:spTgt spid="23613"/>
                                        </p:tgtEl>
                                        <p:attrNameLst>
                                          <p:attrName>ppt_x</p:attrName>
                                        </p:attrNameLst>
                                      </p:cBhvr>
                                      <p:tavLst>
                                        <p:tav tm="0">
                                          <p:val>
                                            <p:strVal val="ppt_x"/>
                                          </p:val>
                                        </p:tav>
                                        <p:tav tm="100000">
                                          <p:val>
                                            <p:strVal val="ppt_x"/>
                                          </p:val>
                                        </p:tav>
                                      </p:tavLst>
                                    </p:anim>
                                    <p:anim calcmode="lin" valueType="num">
                                      <p:cBhvr additive="base">
                                        <p:cTn id="231" dur="500"/>
                                        <p:tgtEl>
                                          <p:spTgt spid="23613"/>
                                        </p:tgtEl>
                                        <p:attrNameLst>
                                          <p:attrName>ppt_y</p:attrName>
                                        </p:attrNameLst>
                                      </p:cBhvr>
                                      <p:tavLst>
                                        <p:tav tm="0">
                                          <p:val>
                                            <p:strVal val="ppt_y"/>
                                          </p:val>
                                        </p:tav>
                                        <p:tav tm="100000">
                                          <p:val>
                                            <p:strVal val="1+ppt_h/2"/>
                                          </p:val>
                                        </p:tav>
                                      </p:tavLst>
                                    </p:anim>
                                    <p:set>
                                      <p:cBhvr>
                                        <p:cTn id="232" dur="1" fill="hold">
                                          <p:stCondLst>
                                            <p:cond delay="499"/>
                                          </p:stCondLst>
                                        </p:cTn>
                                        <p:tgtEl>
                                          <p:spTgt spid="23613"/>
                                        </p:tgtEl>
                                        <p:attrNameLst>
                                          <p:attrName>style.visibility</p:attrName>
                                        </p:attrNameLst>
                                      </p:cBhvr>
                                      <p:to>
                                        <p:strVal val="hidden"/>
                                      </p:to>
                                    </p:set>
                                  </p:childTnLst>
                                </p:cTn>
                              </p:par>
                              <p:par>
                                <p:cTn id="233" presetID="2" presetClass="exit" presetSubtype="4" fill="hold" grpId="0" nodeType="withEffect">
                                  <p:stCondLst>
                                    <p:cond delay="0"/>
                                  </p:stCondLst>
                                  <p:childTnLst>
                                    <p:anim calcmode="lin" valueType="num">
                                      <p:cBhvr additive="base">
                                        <p:cTn id="234" dur="500"/>
                                        <p:tgtEl>
                                          <p:spTgt spid="23615"/>
                                        </p:tgtEl>
                                        <p:attrNameLst>
                                          <p:attrName>ppt_x</p:attrName>
                                        </p:attrNameLst>
                                      </p:cBhvr>
                                      <p:tavLst>
                                        <p:tav tm="0">
                                          <p:val>
                                            <p:strVal val="ppt_x"/>
                                          </p:val>
                                        </p:tav>
                                        <p:tav tm="100000">
                                          <p:val>
                                            <p:strVal val="ppt_x"/>
                                          </p:val>
                                        </p:tav>
                                      </p:tavLst>
                                    </p:anim>
                                    <p:anim calcmode="lin" valueType="num">
                                      <p:cBhvr additive="base">
                                        <p:cTn id="235" dur="500"/>
                                        <p:tgtEl>
                                          <p:spTgt spid="23615"/>
                                        </p:tgtEl>
                                        <p:attrNameLst>
                                          <p:attrName>ppt_y</p:attrName>
                                        </p:attrNameLst>
                                      </p:cBhvr>
                                      <p:tavLst>
                                        <p:tav tm="0">
                                          <p:val>
                                            <p:strVal val="ppt_y"/>
                                          </p:val>
                                        </p:tav>
                                        <p:tav tm="100000">
                                          <p:val>
                                            <p:strVal val="1+ppt_h/2"/>
                                          </p:val>
                                        </p:tav>
                                      </p:tavLst>
                                    </p:anim>
                                    <p:set>
                                      <p:cBhvr>
                                        <p:cTn id="236" dur="1" fill="hold">
                                          <p:stCondLst>
                                            <p:cond delay="499"/>
                                          </p:stCondLst>
                                        </p:cTn>
                                        <p:tgtEl>
                                          <p:spTgt spid="23615"/>
                                        </p:tgtEl>
                                        <p:attrNameLst>
                                          <p:attrName>style.visibility</p:attrName>
                                        </p:attrNameLst>
                                      </p:cBhvr>
                                      <p:to>
                                        <p:strVal val="hidden"/>
                                      </p:to>
                                    </p:set>
                                  </p:childTnLst>
                                </p:cTn>
                              </p:par>
                              <p:par>
                                <p:cTn id="237" presetID="2" presetClass="exit" presetSubtype="4" fill="hold" grpId="0" nodeType="withEffect">
                                  <p:stCondLst>
                                    <p:cond delay="0"/>
                                  </p:stCondLst>
                                  <p:childTnLst>
                                    <p:anim calcmode="lin" valueType="num">
                                      <p:cBhvr additive="base">
                                        <p:cTn id="238" dur="500"/>
                                        <p:tgtEl>
                                          <p:spTgt spid="23616"/>
                                        </p:tgtEl>
                                        <p:attrNameLst>
                                          <p:attrName>ppt_x</p:attrName>
                                        </p:attrNameLst>
                                      </p:cBhvr>
                                      <p:tavLst>
                                        <p:tav tm="0">
                                          <p:val>
                                            <p:strVal val="ppt_x"/>
                                          </p:val>
                                        </p:tav>
                                        <p:tav tm="100000">
                                          <p:val>
                                            <p:strVal val="ppt_x"/>
                                          </p:val>
                                        </p:tav>
                                      </p:tavLst>
                                    </p:anim>
                                    <p:anim calcmode="lin" valueType="num">
                                      <p:cBhvr additive="base">
                                        <p:cTn id="239" dur="500"/>
                                        <p:tgtEl>
                                          <p:spTgt spid="23616"/>
                                        </p:tgtEl>
                                        <p:attrNameLst>
                                          <p:attrName>ppt_y</p:attrName>
                                        </p:attrNameLst>
                                      </p:cBhvr>
                                      <p:tavLst>
                                        <p:tav tm="0">
                                          <p:val>
                                            <p:strVal val="ppt_y"/>
                                          </p:val>
                                        </p:tav>
                                        <p:tav tm="100000">
                                          <p:val>
                                            <p:strVal val="1+ppt_h/2"/>
                                          </p:val>
                                        </p:tav>
                                      </p:tavLst>
                                    </p:anim>
                                    <p:set>
                                      <p:cBhvr>
                                        <p:cTn id="240" dur="1" fill="hold">
                                          <p:stCondLst>
                                            <p:cond delay="499"/>
                                          </p:stCondLst>
                                        </p:cTn>
                                        <p:tgtEl>
                                          <p:spTgt spid="23616"/>
                                        </p:tgtEl>
                                        <p:attrNameLst>
                                          <p:attrName>style.visibility</p:attrName>
                                        </p:attrNameLst>
                                      </p:cBhvr>
                                      <p:to>
                                        <p:strVal val="hidden"/>
                                      </p:to>
                                    </p:set>
                                  </p:childTnLst>
                                </p:cTn>
                              </p:par>
                            </p:childTnLst>
                          </p:cTn>
                        </p:par>
                      </p:childTnLst>
                    </p:cTn>
                  </p:par>
                  <p:par>
                    <p:cTn id="241" fill="hold">
                      <p:stCondLst>
                        <p:cond delay="indefinite"/>
                      </p:stCondLst>
                      <p:childTnLst>
                        <p:par>
                          <p:cTn id="242" fill="hold">
                            <p:stCondLst>
                              <p:cond delay="0"/>
                            </p:stCondLst>
                            <p:childTnLst>
                              <p:par>
                                <p:cTn id="243" presetID="2" presetClass="exit" presetSubtype="4" fill="hold" grpId="0" nodeType="clickEffect">
                                  <p:stCondLst>
                                    <p:cond delay="0"/>
                                  </p:stCondLst>
                                  <p:childTnLst>
                                    <p:anim calcmode="lin" valueType="num">
                                      <p:cBhvr additive="base">
                                        <p:cTn id="244" dur="500"/>
                                        <p:tgtEl>
                                          <p:spTgt spid="23588"/>
                                        </p:tgtEl>
                                        <p:attrNameLst>
                                          <p:attrName>ppt_x</p:attrName>
                                        </p:attrNameLst>
                                      </p:cBhvr>
                                      <p:tavLst>
                                        <p:tav tm="0">
                                          <p:val>
                                            <p:strVal val="ppt_x"/>
                                          </p:val>
                                        </p:tav>
                                        <p:tav tm="100000">
                                          <p:val>
                                            <p:strVal val="ppt_x"/>
                                          </p:val>
                                        </p:tav>
                                      </p:tavLst>
                                    </p:anim>
                                    <p:anim calcmode="lin" valueType="num">
                                      <p:cBhvr additive="base">
                                        <p:cTn id="245" dur="500"/>
                                        <p:tgtEl>
                                          <p:spTgt spid="23588"/>
                                        </p:tgtEl>
                                        <p:attrNameLst>
                                          <p:attrName>ppt_y</p:attrName>
                                        </p:attrNameLst>
                                      </p:cBhvr>
                                      <p:tavLst>
                                        <p:tav tm="0">
                                          <p:val>
                                            <p:strVal val="ppt_y"/>
                                          </p:val>
                                        </p:tav>
                                        <p:tav tm="100000">
                                          <p:val>
                                            <p:strVal val="1+ppt_h/2"/>
                                          </p:val>
                                        </p:tav>
                                      </p:tavLst>
                                    </p:anim>
                                    <p:set>
                                      <p:cBhvr>
                                        <p:cTn id="246" dur="1" fill="hold">
                                          <p:stCondLst>
                                            <p:cond delay="499"/>
                                          </p:stCondLst>
                                        </p:cTn>
                                        <p:tgtEl>
                                          <p:spTgt spid="23588"/>
                                        </p:tgtEl>
                                        <p:attrNameLst>
                                          <p:attrName>style.visibility</p:attrName>
                                        </p:attrNameLst>
                                      </p:cBhvr>
                                      <p:to>
                                        <p:strVal val="hidden"/>
                                      </p:to>
                                    </p:set>
                                  </p:childTnLst>
                                </p:cTn>
                              </p:par>
                              <p:par>
                                <p:cTn id="247" presetID="2" presetClass="exit" presetSubtype="4" fill="hold" grpId="0" nodeType="withEffect">
                                  <p:stCondLst>
                                    <p:cond delay="0"/>
                                  </p:stCondLst>
                                  <p:childTnLst>
                                    <p:anim calcmode="lin" valueType="num">
                                      <p:cBhvr additive="base">
                                        <p:cTn id="248" dur="500"/>
                                        <p:tgtEl>
                                          <p:spTgt spid="23590"/>
                                        </p:tgtEl>
                                        <p:attrNameLst>
                                          <p:attrName>ppt_x</p:attrName>
                                        </p:attrNameLst>
                                      </p:cBhvr>
                                      <p:tavLst>
                                        <p:tav tm="0">
                                          <p:val>
                                            <p:strVal val="ppt_x"/>
                                          </p:val>
                                        </p:tav>
                                        <p:tav tm="100000">
                                          <p:val>
                                            <p:strVal val="ppt_x"/>
                                          </p:val>
                                        </p:tav>
                                      </p:tavLst>
                                    </p:anim>
                                    <p:anim calcmode="lin" valueType="num">
                                      <p:cBhvr additive="base">
                                        <p:cTn id="249" dur="500"/>
                                        <p:tgtEl>
                                          <p:spTgt spid="23590"/>
                                        </p:tgtEl>
                                        <p:attrNameLst>
                                          <p:attrName>ppt_y</p:attrName>
                                        </p:attrNameLst>
                                      </p:cBhvr>
                                      <p:tavLst>
                                        <p:tav tm="0">
                                          <p:val>
                                            <p:strVal val="ppt_y"/>
                                          </p:val>
                                        </p:tav>
                                        <p:tav tm="100000">
                                          <p:val>
                                            <p:strVal val="1+ppt_h/2"/>
                                          </p:val>
                                        </p:tav>
                                      </p:tavLst>
                                    </p:anim>
                                    <p:set>
                                      <p:cBhvr>
                                        <p:cTn id="250" dur="1" fill="hold">
                                          <p:stCondLst>
                                            <p:cond delay="499"/>
                                          </p:stCondLst>
                                        </p:cTn>
                                        <p:tgtEl>
                                          <p:spTgt spid="23590"/>
                                        </p:tgtEl>
                                        <p:attrNameLst>
                                          <p:attrName>style.visibility</p:attrName>
                                        </p:attrNameLst>
                                      </p:cBhvr>
                                      <p:to>
                                        <p:strVal val="hidden"/>
                                      </p:to>
                                    </p:set>
                                  </p:childTnLst>
                                </p:cTn>
                              </p:par>
                              <p:par>
                                <p:cTn id="251" presetID="2" presetClass="exit" presetSubtype="4" fill="hold" grpId="1" nodeType="withEffect">
                                  <p:stCondLst>
                                    <p:cond delay="0"/>
                                  </p:stCondLst>
                                  <p:childTnLst>
                                    <p:anim calcmode="lin" valueType="num">
                                      <p:cBhvr additive="base">
                                        <p:cTn id="252" dur="500"/>
                                        <p:tgtEl>
                                          <p:spTgt spid="23604"/>
                                        </p:tgtEl>
                                        <p:attrNameLst>
                                          <p:attrName>ppt_x</p:attrName>
                                        </p:attrNameLst>
                                      </p:cBhvr>
                                      <p:tavLst>
                                        <p:tav tm="0">
                                          <p:val>
                                            <p:strVal val="ppt_x"/>
                                          </p:val>
                                        </p:tav>
                                        <p:tav tm="100000">
                                          <p:val>
                                            <p:strVal val="ppt_x"/>
                                          </p:val>
                                        </p:tav>
                                      </p:tavLst>
                                    </p:anim>
                                    <p:anim calcmode="lin" valueType="num">
                                      <p:cBhvr additive="base">
                                        <p:cTn id="253" dur="500"/>
                                        <p:tgtEl>
                                          <p:spTgt spid="23604"/>
                                        </p:tgtEl>
                                        <p:attrNameLst>
                                          <p:attrName>ppt_y</p:attrName>
                                        </p:attrNameLst>
                                      </p:cBhvr>
                                      <p:tavLst>
                                        <p:tav tm="0">
                                          <p:val>
                                            <p:strVal val="ppt_y"/>
                                          </p:val>
                                        </p:tav>
                                        <p:tav tm="100000">
                                          <p:val>
                                            <p:strVal val="1+ppt_h/2"/>
                                          </p:val>
                                        </p:tav>
                                      </p:tavLst>
                                    </p:anim>
                                    <p:set>
                                      <p:cBhvr>
                                        <p:cTn id="254" dur="1" fill="hold">
                                          <p:stCondLst>
                                            <p:cond delay="499"/>
                                          </p:stCondLst>
                                        </p:cTn>
                                        <p:tgtEl>
                                          <p:spTgt spid="23604"/>
                                        </p:tgtEl>
                                        <p:attrNameLst>
                                          <p:attrName>style.visibility</p:attrName>
                                        </p:attrNameLst>
                                      </p:cBhvr>
                                      <p:to>
                                        <p:strVal val="hidden"/>
                                      </p:to>
                                    </p:set>
                                  </p:childTnLst>
                                </p:cTn>
                              </p:par>
                              <p:par>
                                <p:cTn id="255" presetID="2" presetClass="exit" presetSubtype="4" fill="hold" grpId="0" nodeType="withEffect">
                                  <p:stCondLst>
                                    <p:cond delay="0"/>
                                  </p:stCondLst>
                                  <p:childTnLst>
                                    <p:anim calcmode="lin" valueType="num">
                                      <p:cBhvr additive="base">
                                        <p:cTn id="256" dur="500"/>
                                        <p:tgtEl>
                                          <p:spTgt spid="23601"/>
                                        </p:tgtEl>
                                        <p:attrNameLst>
                                          <p:attrName>ppt_x</p:attrName>
                                        </p:attrNameLst>
                                      </p:cBhvr>
                                      <p:tavLst>
                                        <p:tav tm="0">
                                          <p:val>
                                            <p:strVal val="ppt_x"/>
                                          </p:val>
                                        </p:tav>
                                        <p:tav tm="100000">
                                          <p:val>
                                            <p:strVal val="ppt_x"/>
                                          </p:val>
                                        </p:tav>
                                      </p:tavLst>
                                    </p:anim>
                                    <p:anim calcmode="lin" valueType="num">
                                      <p:cBhvr additive="base">
                                        <p:cTn id="257" dur="500"/>
                                        <p:tgtEl>
                                          <p:spTgt spid="23601"/>
                                        </p:tgtEl>
                                        <p:attrNameLst>
                                          <p:attrName>ppt_y</p:attrName>
                                        </p:attrNameLst>
                                      </p:cBhvr>
                                      <p:tavLst>
                                        <p:tav tm="0">
                                          <p:val>
                                            <p:strVal val="ppt_y"/>
                                          </p:val>
                                        </p:tav>
                                        <p:tav tm="100000">
                                          <p:val>
                                            <p:strVal val="1+ppt_h/2"/>
                                          </p:val>
                                        </p:tav>
                                      </p:tavLst>
                                    </p:anim>
                                    <p:set>
                                      <p:cBhvr>
                                        <p:cTn id="258" dur="1" fill="hold">
                                          <p:stCondLst>
                                            <p:cond delay="499"/>
                                          </p:stCondLst>
                                        </p:cTn>
                                        <p:tgtEl>
                                          <p:spTgt spid="23601"/>
                                        </p:tgtEl>
                                        <p:attrNameLst>
                                          <p:attrName>style.visibility</p:attrName>
                                        </p:attrNameLst>
                                      </p:cBhvr>
                                      <p:to>
                                        <p:strVal val="hidden"/>
                                      </p:to>
                                    </p:set>
                                  </p:childTnLst>
                                </p:cTn>
                              </p:par>
                              <p:par>
                                <p:cTn id="259" presetID="2" presetClass="exit" presetSubtype="4" fill="hold" grpId="0" nodeType="withEffect">
                                  <p:stCondLst>
                                    <p:cond delay="0"/>
                                  </p:stCondLst>
                                  <p:childTnLst>
                                    <p:anim calcmode="lin" valueType="num">
                                      <p:cBhvr additive="base">
                                        <p:cTn id="260" dur="500"/>
                                        <p:tgtEl>
                                          <p:spTgt spid="23610"/>
                                        </p:tgtEl>
                                        <p:attrNameLst>
                                          <p:attrName>ppt_x</p:attrName>
                                        </p:attrNameLst>
                                      </p:cBhvr>
                                      <p:tavLst>
                                        <p:tav tm="0">
                                          <p:val>
                                            <p:strVal val="ppt_x"/>
                                          </p:val>
                                        </p:tav>
                                        <p:tav tm="100000">
                                          <p:val>
                                            <p:strVal val="ppt_x"/>
                                          </p:val>
                                        </p:tav>
                                      </p:tavLst>
                                    </p:anim>
                                    <p:anim calcmode="lin" valueType="num">
                                      <p:cBhvr additive="base">
                                        <p:cTn id="261" dur="500"/>
                                        <p:tgtEl>
                                          <p:spTgt spid="23610"/>
                                        </p:tgtEl>
                                        <p:attrNameLst>
                                          <p:attrName>ppt_y</p:attrName>
                                        </p:attrNameLst>
                                      </p:cBhvr>
                                      <p:tavLst>
                                        <p:tav tm="0">
                                          <p:val>
                                            <p:strVal val="ppt_y"/>
                                          </p:val>
                                        </p:tav>
                                        <p:tav tm="100000">
                                          <p:val>
                                            <p:strVal val="1+ppt_h/2"/>
                                          </p:val>
                                        </p:tav>
                                      </p:tavLst>
                                    </p:anim>
                                    <p:set>
                                      <p:cBhvr>
                                        <p:cTn id="262" dur="1" fill="hold">
                                          <p:stCondLst>
                                            <p:cond delay="499"/>
                                          </p:stCondLst>
                                        </p:cTn>
                                        <p:tgtEl>
                                          <p:spTgt spid="236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9" grpId="0"/>
      <p:bldP spid="23560" grpId="0"/>
      <p:bldP spid="23561" grpId="0"/>
      <p:bldP spid="23562" grpId="0"/>
      <p:bldP spid="23563" grpId="0"/>
      <p:bldP spid="23564" grpId="0"/>
      <p:bldP spid="23565" grpId="0"/>
      <p:bldP spid="23566" grpId="0"/>
      <p:bldP spid="23567" grpId="0"/>
      <p:bldP spid="23568" grpId="0"/>
      <p:bldP spid="23569" grpId="0"/>
      <p:bldP spid="23571" grpId="0"/>
      <p:bldP spid="23572" grpId="0"/>
      <p:bldP spid="23573" grpId="0"/>
      <p:bldP spid="23574" grpId="0"/>
      <p:bldP spid="23575" grpId="0"/>
      <p:bldP spid="23576" grpId="0"/>
      <p:bldP spid="23577" grpId="0"/>
      <p:bldP spid="23578" grpId="0"/>
      <p:bldP spid="23579" grpId="0"/>
      <p:bldP spid="23580" grpId="0"/>
      <p:bldP spid="23581" grpId="0"/>
      <p:bldP spid="23583" grpId="0"/>
      <p:bldP spid="23584" grpId="0"/>
      <p:bldP spid="23585" grpId="0"/>
      <p:bldP spid="23586" grpId="0"/>
      <p:bldP spid="23587" grpId="0"/>
      <p:bldP spid="23587" grpId="1"/>
      <p:bldP spid="23588" grpId="0"/>
      <p:bldP spid="23589" grpId="0"/>
      <p:bldP spid="23590" grpId="0"/>
      <p:bldP spid="23591" grpId="0"/>
      <p:bldP spid="23592" grpId="0"/>
      <p:bldP spid="23593" grpId="0"/>
      <p:bldP spid="23593" grpId="1"/>
      <p:bldP spid="23595" grpId="0"/>
      <p:bldP spid="23596" grpId="0"/>
      <p:bldP spid="23596" grpId="1"/>
      <p:bldP spid="23597" grpId="0"/>
      <p:bldP spid="23598" grpId="0"/>
      <p:bldP spid="23599" grpId="0"/>
      <p:bldP spid="23600" grpId="0"/>
      <p:bldP spid="23601" grpId="0"/>
      <p:bldP spid="23602" grpId="0"/>
      <p:bldP spid="23603" grpId="0"/>
      <p:bldP spid="23604" grpId="0"/>
      <p:bldP spid="23604" grpId="1"/>
      <p:bldP spid="23605" grpId="0"/>
      <p:bldP spid="23605" grpId="1"/>
      <p:bldP spid="23607" grpId="0"/>
      <p:bldP spid="23608" grpId="0"/>
      <p:bldP spid="23609" grpId="0"/>
      <p:bldP spid="23610" grpId="0"/>
      <p:bldP spid="23611" grpId="0"/>
      <p:bldP spid="23611" grpId="1"/>
      <p:bldP spid="23612" grpId="0"/>
      <p:bldP spid="23613" grpId="0"/>
      <p:bldP spid="23614" grpId="0"/>
      <p:bldP spid="23615" grpId="0"/>
      <p:bldP spid="23616" grpId="0"/>
      <p:bldP spid="236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0" y="0"/>
            <a:ext cx="9144000" cy="457200"/>
          </a:xfrm>
          <a:prstGeom prst="rect">
            <a:avLst/>
          </a:prstGeom>
          <a:solidFill>
            <a:srgbClr val="D933B9"/>
          </a:solidFill>
          <a:ln w="9525">
            <a:noFill/>
            <a:miter lim="800000"/>
            <a:headEnd/>
            <a:tailEnd/>
          </a:ln>
          <a:effectLst/>
        </p:spPr>
        <p:txBody>
          <a:bodyPr>
            <a:spAutoFit/>
          </a:bodyPr>
          <a:lstStyle/>
          <a:p>
            <a:pPr algn="ctr">
              <a:spcBef>
                <a:spcPct val="50000"/>
              </a:spcBef>
            </a:pPr>
            <a:endParaRPr lang="en-US" sz="2400" b="1" dirty="0">
              <a:solidFill>
                <a:schemeClr val="bg1"/>
              </a:solidFill>
              <a:latin typeface="Times New Roman" pitchFamily="18" charset="0"/>
            </a:endParaRPr>
          </a:p>
        </p:txBody>
      </p:sp>
      <p:sp>
        <p:nvSpPr>
          <p:cNvPr id="13317" name="WordArt 5"/>
          <p:cNvSpPr>
            <a:spLocks noChangeArrowheads="1" noChangeShapeType="1" noTextEdit="1"/>
          </p:cNvSpPr>
          <p:nvPr/>
        </p:nvSpPr>
        <p:spPr bwMode="auto">
          <a:xfrm>
            <a:off x="3124200" y="762000"/>
            <a:ext cx="1133475" cy="400050"/>
          </a:xfrm>
          <a:prstGeom prst="rect">
            <a:avLst/>
          </a:prstGeom>
        </p:spPr>
        <p:txBody>
          <a:bodyPr wrap="none" fromWordArt="1">
            <a:prstTxWarp prst="textPlain">
              <a:avLst>
                <a:gd name="adj" fmla="val 50000"/>
              </a:avLst>
            </a:prstTxWarp>
          </a:bodyPr>
          <a:lstStyle/>
          <a:p>
            <a:pPr algn="ctr"/>
            <a:r>
              <a:rPr lang="vi-VN" sz="2800" b="1" kern="10">
                <a:ln w="9525">
                  <a:solidFill>
                    <a:srgbClr val="D933B9"/>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Tập đọc</a:t>
            </a:r>
            <a:endParaRPr lang="en-US" sz="2800" b="1" kern="10">
              <a:ln w="9525">
                <a:solidFill>
                  <a:srgbClr val="D933B9"/>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endParaRPr>
          </a:p>
        </p:txBody>
      </p:sp>
      <p:sp>
        <p:nvSpPr>
          <p:cNvPr id="13318" name="Line 6"/>
          <p:cNvSpPr>
            <a:spLocks noChangeShapeType="1"/>
          </p:cNvSpPr>
          <p:nvPr/>
        </p:nvSpPr>
        <p:spPr bwMode="auto">
          <a:xfrm>
            <a:off x="3048000" y="1219200"/>
            <a:ext cx="1219200" cy="0"/>
          </a:xfrm>
          <a:prstGeom prst="line">
            <a:avLst/>
          </a:prstGeom>
          <a:noFill/>
          <a:ln w="38100">
            <a:solidFill>
              <a:schemeClr val="tx2"/>
            </a:solidFill>
            <a:round/>
            <a:headEnd/>
            <a:tailEnd/>
          </a:ln>
          <a:effectLst/>
        </p:spPr>
        <p:txBody>
          <a:bodyPr/>
          <a:lstStyle/>
          <a:p>
            <a:endParaRPr lang="en-US"/>
          </a:p>
        </p:txBody>
      </p:sp>
      <p:sp>
        <p:nvSpPr>
          <p:cNvPr id="13319" name="WordArt 7"/>
          <p:cNvSpPr>
            <a:spLocks noChangeArrowheads="1" noChangeShapeType="1" noTextEdit="1"/>
          </p:cNvSpPr>
          <p:nvPr/>
        </p:nvSpPr>
        <p:spPr bwMode="auto">
          <a:xfrm>
            <a:off x="2209800" y="1295400"/>
            <a:ext cx="2895600" cy="8382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vi-VN" sz="3600" b="1"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rPr>
              <a:t>Mưa</a:t>
            </a:r>
            <a:endParaRPr lang="en-US" sz="3600" b="1"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endParaRPr>
          </a:p>
        </p:txBody>
      </p:sp>
      <p:sp>
        <p:nvSpPr>
          <p:cNvPr id="13321" name="AutoShape 9"/>
          <p:cNvSpPr>
            <a:spLocks noChangeArrowheads="1"/>
          </p:cNvSpPr>
          <p:nvPr/>
        </p:nvSpPr>
        <p:spPr bwMode="auto">
          <a:xfrm>
            <a:off x="304800" y="2133600"/>
            <a:ext cx="8534400" cy="4724400"/>
          </a:xfrm>
          <a:prstGeom prst="horizontalScroll">
            <a:avLst>
              <a:gd name="adj" fmla="val 12500"/>
            </a:avLst>
          </a:prstGeom>
          <a:solidFill>
            <a:srgbClr val="FFCCFF"/>
          </a:solidFill>
          <a:ln w="9525">
            <a:solidFill>
              <a:srgbClr val="FF3300"/>
            </a:solidFill>
            <a:round/>
            <a:headEnd/>
            <a:tailEnd/>
          </a:ln>
          <a:effectLst/>
        </p:spPr>
        <p:txBody>
          <a:bodyPr wrap="none" anchor="ctr"/>
          <a:lstStyle/>
          <a:p>
            <a:pPr algn="ctr" eaLnBrk="0" hangingPunct="0"/>
            <a:endParaRPr lang="en-US" sz="3200" b="1" u="sng"/>
          </a:p>
          <a:p>
            <a:pPr algn="ctr" eaLnBrk="0" hangingPunct="0"/>
            <a:endParaRPr lang="en-US" sz="3200" b="1" u="sng"/>
          </a:p>
          <a:p>
            <a:pPr algn="ctr" eaLnBrk="0" hangingPunct="0"/>
            <a:endParaRPr lang="en-US" sz="3200" b="1"/>
          </a:p>
          <a:p>
            <a:pPr algn="ctr" eaLnBrk="0" hangingPunct="0"/>
            <a:endParaRPr lang="en-US" sz="3200" b="1"/>
          </a:p>
          <a:p>
            <a:pPr algn="ctr" eaLnBrk="0" hangingPunct="0"/>
            <a:endParaRPr lang="en-US" sz="3200" b="1"/>
          </a:p>
        </p:txBody>
      </p:sp>
      <p:sp>
        <p:nvSpPr>
          <p:cNvPr id="13322" name="WordArt 10"/>
          <p:cNvSpPr>
            <a:spLocks noChangeArrowheads="1" noChangeShapeType="1" noTextEdit="1"/>
          </p:cNvSpPr>
          <p:nvPr/>
        </p:nvSpPr>
        <p:spPr bwMode="auto">
          <a:xfrm>
            <a:off x="5334000" y="2133600"/>
            <a:ext cx="1600200" cy="3810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Trần Tâm</a:t>
            </a:r>
          </a:p>
        </p:txBody>
      </p:sp>
      <p:sp>
        <p:nvSpPr>
          <p:cNvPr id="13323" name="Text Box 11"/>
          <p:cNvSpPr txBox="1">
            <a:spLocks noChangeArrowheads="1"/>
          </p:cNvSpPr>
          <p:nvPr/>
        </p:nvSpPr>
        <p:spPr bwMode="auto">
          <a:xfrm>
            <a:off x="2667000" y="2743200"/>
            <a:ext cx="3962400" cy="366713"/>
          </a:xfrm>
          <a:prstGeom prst="rect">
            <a:avLst/>
          </a:prstGeom>
          <a:noFill/>
          <a:ln w="9525">
            <a:noFill/>
            <a:miter lim="800000"/>
            <a:headEnd/>
            <a:tailEnd/>
          </a:ln>
          <a:effectLst/>
        </p:spPr>
        <p:txBody>
          <a:bodyPr>
            <a:spAutoFit/>
          </a:bodyPr>
          <a:lstStyle/>
          <a:p>
            <a:pPr algn="ctr">
              <a:spcBef>
                <a:spcPct val="50000"/>
              </a:spcBef>
            </a:pPr>
            <a:r>
              <a:rPr lang="en-US" b="1" u="sng">
                <a:solidFill>
                  <a:srgbClr val="FF3300"/>
                </a:solidFill>
                <a:latin typeface="Times New Roman" pitchFamily="18" charset="0"/>
              </a:rPr>
              <a:t>CỦNG CỐ - DẶN DÒ:</a:t>
            </a:r>
          </a:p>
        </p:txBody>
      </p:sp>
      <p:sp>
        <p:nvSpPr>
          <p:cNvPr id="13324" name="Text Box 12"/>
          <p:cNvSpPr txBox="1">
            <a:spLocks noChangeArrowheads="1"/>
          </p:cNvSpPr>
          <p:nvPr/>
        </p:nvSpPr>
        <p:spPr bwMode="auto">
          <a:xfrm>
            <a:off x="990600" y="3124200"/>
            <a:ext cx="7696200" cy="822325"/>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 Bài thơ nói lên tình cảm của tác giả đối với thiên nhiên, gia đình và người lao động  như thế nào?</a:t>
            </a:r>
          </a:p>
        </p:txBody>
      </p:sp>
      <p:sp>
        <p:nvSpPr>
          <p:cNvPr id="13325" name="Text Box 13"/>
          <p:cNvSpPr txBox="1">
            <a:spLocks noChangeArrowheads="1"/>
          </p:cNvSpPr>
          <p:nvPr/>
        </p:nvSpPr>
        <p:spPr bwMode="auto">
          <a:xfrm>
            <a:off x="914400" y="3581400"/>
            <a:ext cx="7848600" cy="822325"/>
          </a:xfrm>
          <a:prstGeom prst="rect">
            <a:avLst/>
          </a:prstGeom>
          <a:noFill/>
          <a:ln w="9525">
            <a:noFill/>
            <a:miter lim="800000"/>
            <a:headEnd/>
            <a:tailEnd/>
          </a:ln>
          <a:effectLst/>
        </p:spPr>
        <p:txBody>
          <a:bodyPr>
            <a:spAutoFit/>
          </a:bodyPr>
          <a:lstStyle/>
          <a:p>
            <a:pPr>
              <a:spcBef>
                <a:spcPct val="50000"/>
              </a:spcBef>
            </a:pPr>
            <a:r>
              <a:rPr lang="en-US" sz="2400" b="1">
                <a:solidFill>
                  <a:schemeClr val="accent2"/>
                </a:solidFill>
                <a:latin typeface="Times New Roman" pitchFamily="18" charset="0"/>
              </a:rPr>
              <a:t>- Tác giả rất yêu thiên nhiên, yêu cuộc sống gia đình và rất thương những người lao động vất vả.</a:t>
            </a:r>
          </a:p>
        </p:txBody>
      </p:sp>
      <p:sp>
        <p:nvSpPr>
          <p:cNvPr id="13328" name="Text Box 16"/>
          <p:cNvSpPr txBox="1">
            <a:spLocks noChangeArrowheads="1"/>
          </p:cNvSpPr>
          <p:nvPr/>
        </p:nvSpPr>
        <p:spPr bwMode="auto">
          <a:xfrm>
            <a:off x="1219200" y="4343400"/>
            <a:ext cx="7620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Mưa giúp cho con người và thiên nhiên những gì ?</a:t>
            </a:r>
            <a:endParaRPr lang="en-US" sz="2400" b="1">
              <a:solidFill>
                <a:srgbClr val="FF3300"/>
              </a:solidFill>
              <a:latin typeface="Times New Roman" pitchFamily="18" charset="0"/>
            </a:endParaRPr>
          </a:p>
        </p:txBody>
      </p:sp>
      <p:sp>
        <p:nvSpPr>
          <p:cNvPr id="13329" name="Text Box 17"/>
          <p:cNvSpPr txBox="1">
            <a:spLocks noChangeArrowheads="1"/>
          </p:cNvSpPr>
          <p:nvPr/>
        </p:nvSpPr>
        <p:spPr bwMode="auto">
          <a:xfrm>
            <a:off x="1219200" y="4572000"/>
            <a:ext cx="7924800" cy="457200"/>
          </a:xfrm>
          <a:prstGeom prst="rect">
            <a:avLst/>
          </a:prstGeom>
          <a:noFill/>
          <a:ln w="9525">
            <a:noFill/>
            <a:miter lim="800000"/>
            <a:headEnd/>
            <a:tailEnd/>
          </a:ln>
          <a:effectLst/>
        </p:spPr>
        <p:txBody>
          <a:bodyPr>
            <a:spAutoFit/>
          </a:bodyPr>
          <a:lstStyle/>
          <a:p>
            <a:pPr>
              <a:spcBef>
                <a:spcPct val="50000"/>
              </a:spcBef>
            </a:pPr>
            <a:r>
              <a:rPr lang="en-US" sz="2400" b="1"/>
              <a:t>- </a:t>
            </a:r>
            <a:r>
              <a:rPr lang="en-US" sz="2400" b="1">
                <a:latin typeface="Times New Roman" pitchFamily="18" charset="0"/>
              </a:rPr>
              <a:t>Chúng ta cần làm gì để bảo vệ thiên nhiên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fade">
                                      <p:cBhvr>
                                        <p:cTn id="7" dur="2000"/>
                                        <p:tgtEl>
                                          <p:spTgt spid="13321"/>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13323"/>
                                        </p:tgtEl>
                                        <p:attrNameLst>
                                          <p:attrName>style.visibility</p:attrName>
                                        </p:attrNameLst>
                                      </p:cBhvr>
                                      <p:to>
                                        <p:strVal val="visible"/>
                                      </p:to>
                                    </p:set>
                                    <p:animEffect transition="in" filter="fade">
                                      <p:cBhvr>
                                        <p:cTn id="12" dur="1000"/>
                                        <p:tgtEl>
                                          <p:spTgt spid="13323"/>
                                        </p:tgtEl>
                                      </p:cBhvr>
                                    </p:animEffect>
                                    <p:anim calcmode="lin" valueType="num">
                                      <p:cBhvr>
                                        <p:cTn id="13" dur="1000" fill="hold"/>
                                        <p:tgtEl>
                                          <p:spTgt spid="13323"/>
                                        </p:tgtEl>
                                        <p:attrNameLst>
                                          <p:attrName>ppt_x</p:attrName>
                                        </p:attrNameLst>
                                      </p:cBhvr>
                                      <p:tavLst>
                                        <p:tav tm="0">
                                          <p:val>
                                            <p:strVal val="#ppt_x-.1"/>
                                          </p:val>
                                        </p:tav>
                                        <p:tav tm="100000">
                                          <p:val>
                                            <p:strVal val="#ppt_x"/>
                                          </p:val>
                                        </p:tav>
                                      </p:tavLst>
                                    </p:anim>
                                    <p:anim calcmode="lin" valueType="num">
                                      <p:cBhvr>
                                        <p:cTn id="14" dur="1000" fill="hold"/>
                                        <p:tgtEl>
                                          <p:spTgt spid="133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3324">
                                            <p:txEl>
                                              <p:pRg st="0" end="0"/>
                                            </p:txEl>
                                          </p:spTgt>
                                        </p:tgtEl>
                                        <p:attrNameLst>
                                          <p:attrName>style.visibility</p:attrName>
                                        </p:attrNameLst>
                                      </p:cBhvr>
                                      <p:to>
                                        <p:strVal val="visible"/>
                                      </p:to>
                                    </p:set>
                                    <p:anim calcmode="lin" valueType="num">
                                      <p:cBhvr>
                                        <p:cTn id="19" dur="1000" fill="hold"/>
                                        <p:tgtEl>
                                          <p:spTgt spid="13324">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13324">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332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13324">
                                            <p:txEl>
                                              <p:pRg st="0" end="0"/>
                                            </p:txEl>
                                          </p:spTgt>
                                        </p:tgtEl>
                                        <p:attrNameLst>
                                          <p:attrName>ppt_x</p:attrName>
                                        </p:attrNameLst>
                                      </p:cBhvr>
                                      <p:tavLst>
                                        <p:tav tm="0">
                                          <p:val>
                                            <p:strVal val="ppt_x"/>
                                          </p:val>
                                        </p:tav>
                                        <p:tav tm="100000">
                                          <p:val>
                                            <p:strVal val="ppt_x"/>
                                          </p:val>
                                        </p:tav>
                                      </p:tavLst>
                                    </p:anim>
                                    <p:anim calcmode="lin" valueType="num">
                                      <p:cBhvr additive="base">
                                        <p:cTn id="26" dur="500"/>
                                        <p:tgtEl>
                                          <p:spTgt spid="13324">
                                            <p:txEl>
                                              <p:pRg st="0" end="0"/>
                                            </p:txEl>
                                          </p:spTgt>
                                        </p:tgtEl>
                                        <p:attrNameLst>
                                          <p:attrName>ppt_y</p:attrName>
                                        </p:attrNameLst>
                                      </p:cBhvr>
                                      <p:tavLst>
                                        <p:tav tm="0">
                                          <p:val>
                                            <p:strVal val="ppt_y"/>
                                          </p:val>
                                        </p:tav>
                                        <p:tav tm="100000">
                                          <p:val>
                                            <p:strVal val="1+ppt_h/2"/>
                                          </p:val>
                                        </p:tav>
                                      </p:tavLst>
                                    </p:anim>
                                    <p:set>
                                      <p:cBhvr>
                                        <p:cTn id="27" dur="1" fill="hold">
                                          <p:stCondLst>
                                            <p:cond delay="499"/>
                                          </p:stCondLst>
                                        </p:cTn>
                                        <p:tgtEl>
                                          <p:spTgt spid="13324">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3325"/>
                                        </p:tgtEl>
                                        <p:attrNameLst>
                                          <p:attrName>style.visibility</p:attrName>
                                        </p:attrNameLst>
                                      </p:cBhvr>
                                      <p:to>
                                        <p:strVal val="visible"/>
                                      </p:to>
                                    </p:set>
                                    <p:animEffect transition="in" filter="diamond(in)">
                                      <p:cBhvr>
                                        <p:cTn id="32" dur="2000"/>
                                        <p:tgtEl>
                                          <p:spTgt spid="1332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13328"/>
                                        </p:tgtEl>
                                        <p:attrNameLst>
                                          <p:attrName>style.visibility</p:attrName>
                                        </p:attrNameLst>
                                      </p:cBhvr>
                                      <p:to>
                                        <p:strVal val="visible"/>
                                      </p:to>
                                    </p:set>
                                    <p:anim calcmode="lin" valueType="num">
                                      <p:cBhvr>
                                        <p:cTn id="37" dur="1000" fill="hold"/>
                                        <p:tgtEl>
                                          <p:spTgt spid="13328"/>
                                        </p:tgtEl>
                                        <p:attrNameLst>
                                          <p:attrName>ppt_w</p:attrName>
                                        </p:attrNameLst>
                                      </p:cBhvr>
                                      <p:tavLst>
                                        <p:tav tm="0">
                                          <p:val>
                                            <p:fltVal val="0"/>
                                          </p:val>
                                        </p:tav>
                                        <p:tav tm="100000">
                                          <p:val>
                                            <p:strVal val="#ppt_w"/>
                                          </p:val>
                                        </p:tav>
                                      </p:tavLst>
                                    </p:anim>
                                    <p:anim calcmode="lin" valueType="num">
                                      <p:cBhvr>
                                        <p:cTn id="38" dur="1000" fill="hold"/>
                                        <p:tgtEl>
                                          <p:spTgt spid="13328"/>
                                        </p:tgtEl>
                                        <p:attrNameLst>
                                          <p:attrName>ppt_h</p:attrName>
                                        </p:attrNameLst>
                                      </p:cBhvr>
                                      <p:tavLst>
                                        <p:tav tm="0">
                                          <p:val>
                                            <p:fltVal val="0"/>
                                          </p:val>
                                        </p:tav>
                                        <p:tav tm="100000">
                                          <p:val>
                                            <p:strVal val="#ppt_h"/>
                                          </p:val>
                                        </p:tav>
                                      </p:tavLst>
                                    </p:anim>
                                    <p:anim calcmode="lin" valueType="num">
                                      <p:cBhvr>
                                        <p:cTn id="39" dur="1000" fill="hold"/>
                                        <p:tgtEl>
                                          <p:spTgt spid="13328"/>
                                        </p:tgtEl>
                                        <p:attrNameLst>
                                          <p:attrName>style.rotation</p:attrName>
                                        </p:attrNameLst>
                                      </p:cBhvr>
                                      <p:tavLst>
                                        <p:tav tm="0">
                                          <p:val>
                                            <p:fltVal val="90"/>
                                          </p:val>
                                        </p:tav>
                                        <p:tav tm="100000">
                                          <p:val>
                                            <p:fltVal val="0"/>
                                          </p:val>
                                        </p:tav>
                                      </p:tavLst>
                                    </p:anim>
                                    <p:animEffect transition="in" filter="fade">
                                      <p:cBhvr>
                                        <p:cTn id="40" dur="1000"/>
                                        <p:tgtEl>
                                          <p:spTgt spid="1332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2" nodeType="clickEffect">
                                  <p:stCondLst>
                                    <p:cond delay="0"/>
                                  </p:stCondLst>
                                  <p:iterate type="lt">
                                    <p:tmPct val="0"/>
                                  </p:iterate>
                                  <p:childTnLst>
                                    <p:animEffect transition="out" filter="blinds(horizontal)">
                                      <p:cBhvr>
                                        <p:cTn id="44" dur="500"/>
                                        <p:tgtEl>
                                          <p:spTgt spid="13328"/>
                                        </p:tgtEl>
                                      </p:cBhvr>
                                    </p:animEffect>
                                    <p:set>
                                      <p:cBhvr>
                                        <p:cTn id="45" dur="1" fill="hold">
                                          <p:stCondLst>
                                            <p:cond delay="499"/>
                                          </p:stCondLst>
                                        </p:cTn>
                                        <p:tgtEl>
                                          <p:spTgt spid="1332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13329"/>
                                        </p:tgtEl>
                                        <p:attrNameLst>
                                          <p:attrName>style.visibility</p:attrName>
                                        </p:attrNameLst>
                                      </p:cBhvr>
                                      <p:to>
                                        <p:strVal val="visible"/>
                                      </p:to>
                                    </p:set>
                                    <p:anim calcmode="lin" valueType="num">
                                      <p:cBhvr>
                                        <p:cTn id="50" dur="1000" fill="hold"/>
                                        <p:tgtEl>
                                          <p:spTgt spid="13329"/>
                                        </p:tgtEl>
                                        <p:attrNameLst>
                                          <p:attrName>ppt_w</p:attrName>
                                        </p:attrNameLst>
                                      </p:cBhvr>
                                      <p:tavLst>
                                        <p:tav tm="0">
                                          <p:val>
                                            <p:strVal val="#ppt_w+.3"/>
                                          </p:val>
                                        </p:tav>
                                        <p:tav tm="100000">
                                          <p:val>
                                            <p:strVal val="#ppt_w"/>
                                          </p:val>
                                        </p:tav>
                                      </p:tavLst>
                                    </p:anim>
                                    <p:anim calcmode="lin" valueType="num">
                                      <p:cBhvr>
                                        <p:cTn id="51" dur="1000" fill="hold"/>
                                        <p:tgtEl>
                                          <p:spTgt spid="13329"/>
                                        </p:tgtEl>
                                        <p:attrNameLst>
                                          <p:attrName>ppt_h</p:attrName>
                                        </p:attrNameLst>
                                      </p:cBhvr>
                                      <p:tavLst>
                                        <p:tav tm="0">
                                          <p:val>
                                            <p:strVal val="#ppt_h"/>
                                          </p:val>
                                        </p:tav>
                                        <p:tav tm="100000">
                                          <p:val>
                                            <p:strVal val="#ppt_h"/>
                                          </p:val>
                                        </p:tav>
                                      </p:tavLst>
                                    </p:anim>
                                    <p:animEffect transition="in" filter="fade">
                                      <p:cBhvr>
                                        <p:cTn id="52" dur="1000"/>
                                        <p:tgtEl>
                                          <p:spTgt spid="13329"/>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13329"/>
                                        </p:tgtEl>
                                        <p:attrNameLst>
                                          <p:attrName>ppt_x</p:attrName>
                                        </p:attrNameLst>
                                      </p:cBhvr>
                                      <p:tavLst>
                                        <p:tav tm="0">
                                          <p:val>
                                            <p:strVal val="ppt_x"/>
                                          </p:val>
                                        </p:tav>
                                        <p:tav tm="100000">
                                          <p:val>
                                            <p:strVal val="ppt_x"/>
                                          </p:val>
                                        </p:tav>
                                      </p:tavLst>
                                    </p:anim>
                                    <p:anim calcmode="lin" valueType="num">
                                      <p:cBhvr additive="base">
                                        <p:cTn id="57" dur="500"/>
                                        <p:tgtEl>
                                          <p:spTgt spid="13329"/>
                                        </p:tgtEl>
                                        <p:attrNameLst>
                                          <p:attrName>ppt_y</p:attrName>
                                        </p:attrNameLst>
                                      </p:cBhvr>
                                      <p:tavLst>
                                        <p:tav tm="0">
                                          <p:val>
                                            <p:strVal val="ppt_y"/>
                                          </p:val>
                                        </p:tav>
                                        <p:tav tm="100000">
                                          <p:val>
                                            <p:strVal val="1+ppt_h/2"/>
                                          </p:val>
                                        </p:tav>
                                      </p:tavLst>
                                    </p:anim>
                                    <p:set>
                                      <p:cBhvr>
                                        <p:cTn id="58" dur="1" fill="hold">
                                          <p:stCondLst>
                                            <p:cond delay="499"/>
                                          </p:stCondLst>
                                        </p:cTn>
                                        <p:tgtEl>
                                          <p:spTgt spid="1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nimBg="1"/>
      <p:bldP spid="13323" grpId="0"/>
      <p:bldP spid="13324" grpId="0" build="allAtOnce"/>
      <p:bldP spid="13325" grpId="0"/>
      <p:bldP spid="13328" grpId="0"/>
      <p:bldP spid="13328" grpId="2"/>
      <p:bldP spid="13329" grpId="0"/>
      <p:bldP spid="13329" grpId="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36932"/>
  <p:tag name="VIOLETTITLE" val="Tập đọc:Mưa"/>
  <p:tag name="VIOLETLESSON" val="95"/>
  <p:tag name="VIOLETCATID" val="8048911"/>
  <p:tag name="VIOLETSUBJECT" val="Tập đọc 3"/>
  <p:tag name="VIOLETAUTHORID" val="5324877"/>
  <p:tag name="VIOLETAUTHORNAME" val="Hoàng Thị Thái"/>
  <p:tag name="VIOLETAUTHORAVATAR" val="no_avatarf.jpg"/>
  <p:tag name="VIOLETAUTHORADDRESS" val="truong cdsp thai nguyen - thai nguyen"/>
  <p:tag name="VIOLETDATE" val="2012-06-12 17:56:26"/>
  <p:tag name="VIOLETHIT" val="195"/>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8&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58&quot;/&gt;&lt;/object&gt;&lt;object type=&quot;3&quot; unique_id=&quot;10009&quot;&gt;&lt;property id=&quot;20148&quot; value=&quot;5&quot;/&gt;&lt;property id=&quot;20300&quot; value=&quot;Slide 6&quot;/&gt;&lt;property id=&quot;20307&quot; value=&quot;260&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8&quot;/&gt;&lt;property id=&quot;20307&quot; value=&quot;271&quot;/&gt;&lt;/object&gt;&lt;object type=&quot;3&quot; unique_id=&quot;10012&quot;&gt;&lt;property id=&quot;20148&quot; value=&quot;5&quot;/&gt;&lt;property id=&quot;20300&quot; value=&quot;Slide 9&quot;/&gt;&lt;property id=&quot;20307&quot; value=&quot;265&quot;/&gt;&lt;/object&gt;&lt;object type=&quot;3&quot; unique_id=&quot;10013&quot;&gt;&lt;property id=&quot;20148&quot; value=&quot;5&quot;/&gt;&lt;property id=&quot;20300&quot; value=&quot;Slide 10&quot;/&gt;&lt;property id=&quot;20307&quot; value=&quot;267&quot;/&gt;&lt;/object&gt;&lt;object type=&quot;3&quot; unique_id=&quot;10014&quot;&gt;&lt;property id=&quot;20148&quot; value=&quot;5&quot;/&gt;&lt;property id=&quot;20300&quot; value=&quot;Slide 11&quot;/&gt;&lt;property id=&quot;20307&quot; value=&quot;26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1103</TotalTime>
  <Words>785</Words>
  <Application>Microsoft Office PowerPoint</Application>
  <PresentationFormat>On-screen Show (4:3)</PresentationFormat>
  <Paragraphs>135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Mobile.0979.822.550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Mr.Le Minh Khai</dc:creator>
  <cp:lastModifiedBy>AutoBVT</cp:lastModifiedBy>
  <cp:revision>100</cp:revision>
  <dcterms:created xsi:type="dcterms:W3CDTF">2011-04-23T02:50:51Z</dcterms:created>
  <dcterms:modified xsi:type="dcterms:W3CDTF">2016-05-05T05:13:24Z</dcterms:modified>
</cp:coreProperties>
</file>